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60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316" r:id="rId17"/>
    <p:sldId id="317" r:id="rId18"/>
    <p:sldId id="318" r:id="rId19"/>
    <p:sldId id="327" r:id="rId20"/>
    <p:sldId id="320" r:id="rId21"/>
    <p:sldId id="321" r:id="rId22"/>
    <p:sldId id="328" r:id="rId23"/>
    <p:sldId id="322" r:id="rId24"/>
    <p:sldId id="323" r:id="rId25"/>
    <p:sldId id="324" r:id="rId26"/>
    <p:sldId id="325" r:id="rId27"/>
    <p:sldId id="32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10" r:id="rId39"/>
    <p:sldId id="311" r:id="rId40"/>
    <p:sldId id="312" r:id="rId41"/>
    <p:sldId id="314" r:id="rId42"/>
    <p:sldId id="315" r:id="rId43"/>
    <p:sldId id="301" r:id="rId44"/>
    <p:sldId id="331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35" r:id="rId53"/>
    <p:sldId id="332" r:id="rId54"/>
    <p:sldId id="334" r:id="rId55"/>
    <p:sldId id="338" r:id="rId56"/>
    <p:sldId id="337" r:id="rId57"/>
    <p:sldId id="336" r:id="rId58"/>
    <p:sldId id="33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8E503-12C3-4956-B22F-404B96799917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41100-FE18-42C5-82B9-8C522A6F81B9}">
      <dgm:prSet phldrT="[Text]"/>
      <dgm:spPr/>
      <dgm:t>
        <a:bodyPr/>
        <a:lstStyle/>
        <a:p>
          <a:r>
            <a:rPr lang="en-US" dirty="0" smtClean="0"/>
            <a:t>Management System</a:t>
          </a:r>
          <a:endParaRPr lang="en-US" dirty="0"/>
        </a:p>
      </dgm:t>
    </dgm:pt>
    <dgm:pt modelId="{32914D45-3506-4FE3-8551-1CBF509E1A41}" type="parTrans" cxnId="{FFF0FFFA-598A-47C2-8D56-3736FF346E78}">
      <dgm:prSet/>
      <dgm:spPr/>
      <dgm:t>
        <a:bodyPr/>
        <a:lstStyle/>
        <a:p>
          <a:endParaRPr lang="en-US"/>
        </a:p>
      </dgm:t>
    </dgm:pt>
    <dgm:pt modelId="{76EB4CC1-A2ED-41B1-B83C-2BD4BA854230}" type="sibTrans" cxnId="{FFF0FFFA-598A-47C2-8D56-3736FF346E78}">
      <dgm:prSet/>
      <dgm:spPr/>
      <dgm:t>
        <a:bodyPr/>
        <a:lstStyle/>
        <a:p>
          <a:endParaRPr lang="en-US"/>
        </a:p>
      </dgm:t>
    </dgm:pt>
    <dgm:pt modelId="{7F873385-5755-44FB-8D41-A1A4F175B340}" type="asst">
      <dgm:prSet phldrT="[Text]"/>
      <dgm:spPr/>
      <dgm:t>
        <a:bodyPr/>
        <a:lstStyle/>
        <a:p>
          <a:r>
            <a:rPr lang="en-US" dirty="0" smtClean="0"/>
            <a:t>Stored Energy</a:t>
          </a:r>
          <a:endParaRPr lang="en-US" dirty="0"/>
        </a:p>
      </dgm:t>
    </dgm:pt>
    <dgm:pt modelId="{A0580B44-30B5-43EC-916E-4B7D42251FC6}" type="parTrans" cxnId="{91FBAF32-8C61-46F7-A67E-E795AB0BE293}">
      <dgm:prSet/>
      <dgm:spPr/>
      <dgm:t>
        <a:bodyPr/>
        <a:lstStyle/>
        <a:p>
          <a:endParaRPr lang="en-US"/>
        </a:p>
      </dgm:t>
    </dgm:pt>
    <dgm:pt modelId="{D1ADD82D-1FD5-4596-8647-C6D90E92309A}" type="sibTrans" cxnId="{91FBAF32-8C61-46F7-A67E-E795AB0BE293}">
      <dgm:prSet/>
      <dgm:spPr/>
      <dgm:t>
        <a:bodyPr/>
        <a:lstStyle/>
        <a:p>
          <a:endParaRPr lang="en-US"/>
        </a:p>
      </dgm:t>
    </dgm:pt>
    <dgm:pt modelId="{5EAE27E2-31D6-43A6-B9A3-7BA440C4168A}" type="asst">
      <dgm:prSet phldrT="[Text]"/>
      <dgm:spPr/>
      <dgm:t>
        <a:bodyPr/>
        <a:lstStyle/>
        <a:p>
          <a:r>
            <a:rPr lang="en-US" dirty="0" smtClean="0"/>
            <a:t>Propulsion</a:t>
          </a:r>
          <a:endParaRPr lang="en-US" dirty="0"/>
        </a:p>
      </dgm:t>
    </dgm:pt>
    <dgm:pt modelId="{4714B0B6-987C-4860-A95C-1952C43D3C9C}" type="parTrans" cxnId="{D2A3970C-C34A-4458-A241-998A95190A12}">
      <dgm:prSet/>
      <dgm:spPr/>
      <dgm:t>
        <a:bodyPr/>
        <a:lstStyle/>
        <a:p>
          <a:endParaRPr lang="en-US"/>
        </a:p>
      </dgm:t>
    </dgm:pt>
    <dgm:pt modelId="{309EB2AD-2D3E-4A44-8F82-3409AF2BB5EE}" type="sibTrans" cxnId="{D2A3970C-C34A-4458-A241-998A95190A12}">
      <dgm:prSet/>
      <dgm:spPr/>
      <dgm:t>
        <a:bodyPr/>
        <a:lstStyle/>
        <a:p>
          <a:endParaRPr lang="en-US"/>
        </a:p>
      </dgm:t>
    </dgm:pt>
    <dgm:pt modelId="{CE336BA8-09E6-40B3-81CB-7003EEF3CCDD}" type="asst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Batteries</a:t>
          </a:r>
          <a:endParaRPr lang="en-US" dirty="0"/>
        </a:p>
      </dgm:t>
    </dgm:pt>
    <dgm:pt modelId="{34DC2983-0550-450E-B31E-07A61D6B83CC}" type="parTrans" cxnId="{1CD2E800-B1BE-43DA-AAA2-F8F8D28D62C7}">
      <dgm:prSet/>
      <dgm:spPr/>
      <dgm:t>
        <a:bodyPr/>
        <a:lstStyle/>
        <a:p>
          <a:endParaRPr lang="en-US"/>
        </a:p>
      </dgm:t>
    </dgm:pt>
    <dgm:pt modelId="{4C6265A9-C115-4437-A766-EEFC2599ABF8}" type="sibTrans" cxnId="{1CD2E800-B1BE-43DA-AAA2-F8F8D28D62C7}">
      <dgm:prSet/>
      <dgm:spPr/>
      <dgm:t>
        <a:bodyPr/>
        <a:lstStyle/>
        <a:p>
          <a:endParaRPr lang="en-US"/>
        </a:p>
      </dgm:t>
    </dgm:pt>
    <dgm:pt modelId="{41010DCA-4FD0-4BE6-A2BD-A49630BDC1F7}" type="asst">
      <dgm:prSet phldrT="[Text]"/>
      <dgm:spPr/>
      <dgm:t>
        <a:bodyPr/>
        <a:lstStyle/>
        <a:p>
          <a:r>
            <a:rPr lang="en-US" dirty="0" smtClean="0"/>
            <a:t>Protection Circuit</a:t>
          </a:r>
          <a:endParaRPr lang="en-US" dirty="0"/>
        </a:p>
      </dgm:t>
    </dgm:pt>
    <dgm:pt modelId="{94EECC6C-8A3C-4405-902A-41D5A237C0DB}" type="parTrans" cxnId="{A8019628-0167-4A56-832B-780F65D604CE}">
      <dgm:prSet/>
      <dgm:spPr/>
      <dgm:t>
        <a:bodyPr/>
        <a:lstStyle/>
        <a:p>
          <a:endParaRPr lang="en-US"/>
        </a:p>
      </dgm:t>
    </dgm:pt>
    <dgm:pt modelId="{9D5648A9-6FD7-4BBF-A4E6-9193B0490187}" type="sibTrans" cxnId="{A8019628-0167-4A56-832B-780F65D604CE}">
      <dgm:prSet/>
      <dgm:spPr/>
      <dgm:t>
        <a:bodyPr/>
        <a:lstStyle/>
        <a:p>
          <a:endParaRPr lang="en-US"/>
        </a:p>
      </dgm:t>
    </dgm:pt>
    <dgm:pt modelId="{73D969DF-E187-486E-B732-066E38236913}" type="asst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Wall Charging</a:t>
          </a:r>
          <a:endParaRPr lang="en-US" dirty="0"/>
        </a:p>
      </dgm:t>
    </dgm:pt>
    <dgm:pt modelId="{24F3DC27-2EBE-43BA-961D-E2BB0311B8FC}" type="parTrans" cxnId="{C469D372-9BEE-4749-B35A-BF21F5FACC72}">
      <dgm:prSet/>
      <dgm:spPr/>
      <dgm:t>
        <a:bodyPr/>
        <a:lstStyle/>
        <a:p>
          <a:endParaRPr lang="en-US"/>
        </a:p>
      </dgm:t>
    </dgm:pt>
    <dgm:pt modelId="{CDECC23F-8ACA-41A0-904C-ACDAF50D15AF}" type="sibTrans" cxnId="{C469D372-9BEE-4749-B35A-BF21F5FACC72}">
      <dgm:prSet/>
      <dgm:spPr/>
      <dgm:t>
        <a:bodyPr/>
        <a:lstStyle/>
        <a:p>
          <a:endParaRPr lang="en-US"/>
        </a:p>
      </dgm:t>
    </dgm:pt>
    <dgm:pt modelId="{716087A0-A240-45FF-A3C3-F8E6A3137CA5}" type="asst">
      <dgm:prSet phldrT="[Text]"/>
      <dgm:spPr/>
      <dgm:t>
        <a:bodyPr/>
        <a:lstStyle/>
        <a:p>
          <a:r>
            <a:rPr lang="en-US" dirty="0" smtClean="0"/>
            <a:t>State of Charge</a:t>
          </a:r>
          <a:endParaRPr lang="en-US" dirty="0"/>
        </a:p>
      </dgm:t>
    </dgm:pt>
    <dgm:pt modelId="{B7F1F849-AFAB-4923-AB11-CD3D97119EB8}" type="parTrans" cxnId="{8EB878C8-25C2-4A62-AEA0-B7B6BE87BEEE}">
      <dgm:prSet/>
      <dgm:spPr/>
      <dgm:t>
        <a:bodyPr/>
        <a:lstStyle/>
        <a:p>
          <a:endParaRPr lang="en-US"/>
        </a:p>
      </dgm:t>
    </dgm:pt>
    <dgm:pt modelId="{30EB9B54-7918-461E-AB9D-AFC37459BFF4}" type="sibTrans" cxnId="{8EB878C8-25C2-4A62-AEA0-B7B6BE87BEEE}">
      <dgm:prSet/>
      <dgm:spPr/>
      <dgm:t>
        <a:bodyPr/>
        <a:lstStyle/>
        <a:p>
          <a:endParaRPr lang="en-US"/>
        </a:p>
      </dgm:t>
    </dgm:pt>
    <dgm:pt modelId="{EAA0E731-30F3-4273-9601-1B1BA98FCE59}" type="asst">
      <dgm:prSet phldrT="[Text]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Motor Controller</a:t>
          </a:r>
          <a:endParaRPr lang="en-US" dirty="0"/>
        </a:p>
      </dgm:t>
    </dgm:pt>
    <dgm:pt modelId="{188634AB-5BE5-4DCF-9033-C36764D1621A}" type="parTrans" cxnId="{212F6E2F-2986-4F27-87DE-A92C8D5FEFD4}">
      <dgm:prSet/>
      <dgm:spPr/>
      <dgm:t>
        <a:bodyPr/>
        <a:lstStyle/>
        <a:p>
          <a:endParaRPr lang="en-US"/>
        </a:p>
      </dgm:t>
    </dgm:pt>
    <dgm:pt modelId="{2DFFD2B9-E9E4-45F0-B25D-0CD9D0867FA5}" type="sibTrans" cxnId="{212F6E2F-2986-4F27-87DE-A92C8D5FEFD4}">
      <dgm:prSet/>
      <dgm:spPr/>
      <dgm:t>
        <a:bodyPr/>
        <a:lstStyle/>
        <a:p>
          <a:endParaRPr lang="en-US"/>
        </a:p>
      </dgm:t>
    </dgm:pt>
    <dgm:pt modelId="{9338C1D5-EE6C-4A36-9445-0B2BFC4E0922}" type="asst">
      <dgm:prSet phldrT="[Text]"/>
      <dgm:spPr/>
      <dgm:t>
        <a:bodyPr/>
        <a:lstStyle/>
        <a:p>
          <a:r>
            <a:rPr lang="en-US" dirty="0" smtClean="0"/>
            <a:t>Power Control</a:t>
          </a:r>
          <a:endParaRPr lang="en-US" dirty="0"/>
        </a:p>
      </dgm:t>
    </dgm:pt>
    <dgm:pt modelId="{3A7F30B8-93EB-46D4-A0F8-ABA202DEBE06}" type="parTrans" cxnId="{596DFBD2-5105-4266-9EA5-8FC3E34447CB}">
      <dgm:prSet/>
      <dgm:spPr/>
      <dgm:t>
        <a:bodyPr/>
        <a:lstStyle/>
        <a:p>
          <a:endParaRPr lang="en-US"/>
        </a:p>
      </dgm:t>
    </dgm:pt>
    <dgm:pt modelId="{D0FA240A-8522-400F-A6A7-328CB748DBEA}" type="sibTrans" cxnId="{596DFBD2-5105-4266-9EA5-8FC3E34447CB}">
      <dgm:prSet/>
      <dgm:spPr/>
      <dgm:t>
        <a:bodyPr/>
        <a:lstStyle/>
        <a:p>
          <a:endParaRPr lang="en-US"/>
        </a:p>
      </dgm:t>
    </dgm:pt>
    <dgm:pt modelId="{015F4AE0-851B-401B-8C22-DC59AA4CB186}" type="asst">
      <dgm:prSet phldrT="[Text]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</dgm:spPr>
      <dgm:t>
        <a:bodyPr/>
        <a:lstStyle/>
        <a:p>
          <a:r>
            <a:rPr lang="en-US" dirty="0" smtClean="0"/>
            <a:t>Motor</a:t>
          </a:r>
          <a:endParaRPr lang="en-US" dirty="0"/>
        </a:p>
      </dgm:t>
    </dgm:pt>
    <dgm:pt modelId="{BA726604-D170-4476-850E-E49AE2EB7AC2}" type="parTrans" cxnId="{91F27BDE-D8B0-4646-AF4B-B02769462D72}">
      <dgm:prSet/>
      <dgm:spPr/>
      <dgm:t>
        <a:bodyPr/>
        <a:lstStyle/>
        <a:p>
          <a:endParaRPr lang="en-US"/>
        </a:p>
      </dgm:t>
    </dgm:pt>
    <dgm:pt modelId="{73438200-B017-4E4F-AF21-A0700A7EDA2B}" type="sibTrans" cxnId="{91F27BDE-D8B0-4646-AF4B-B02769462D72}">
      <dgm:prSet/>
      <dgm:spPr/>
      <dgm:t>
        <a:bodyPr/>
        <a:lstStyle/>
        <a:p>
          <a:endParaRPr lang="en-US"/>
        </a:p>
      </dgm:t>
    </dgm:pt>
    <dgm:pt modelId="{7F6CE3F3-46BC-4DA8-B5B4-8FD619F55DD5}" type="pres">
      <dgm:prSet presAssocID="{F148E503-12C3-4956-B22F-404B967999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11E613-DED9-40E0-A7D5-A6F8E3FA389B}" type="pres">
      <dgm:prSet presAssocID="{C2B41100-FE18-42C5-82B9-8C522A6F81B9}" presName="hierRoot1" presStyleCnt="0">
        <dgm:presLayoutVars>
          <dgm:hierBranch val="init"/>
        </dgm:presLayoutVars>
      </dgm:prSet>
      <dgm:spPr/>
    </dgm:pt>
    <dgm:pt modelId="{892935C4-C74E-4155-AE3B-25A2800026D7}" type="pres">
      <dgm:prSet presAssocID="{C2B41100-FE18-42C5-82B9-8C522A6F81B9}" presName="rootComposite1" presStyleCnt="0"/>
      <dgm:spPr/>
    </dgm:pt>
    <dgm:pt modelId="{E3307DAB-2D88-49D6-94DE-DE0650AA1050}" type="pres">
      <dgm:prSet presAssocID="{C2B41100-FE18-42C5-82B9-8C522A6F81B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225829-69DB-46B4-83FA-0AB4178CA1C8}" type="pres">
      <dgm:prSet presAssocID="{C2B41100-FE18-42C5-82B9-8C522A6F81B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57804A-0C0E-4CF9-8F47-4A71FB564D88}" type="pres">
      <dgm:prSet presAssocID="{C2B41100-FE18-42C5-82B9-8C522A6F81B9}" presName="hierChild2" presStyleCnt="0"/>
      <dgm:spPr/>
    </dgm:pt>
    <dgm:pt modelId="{AC8218CE-31D8-4B10-AC7E-9D450E98F6FA}" type="pres">
      <dgm:prSet presAssocID="{C2B41100-FE18-42C5-82B9-8C522A6F81B9}" presName="hierChild3" presStyleCnt="0"/>
      <dgm:spPr/>
    </dgm:pt>
    <dgm:pt modelId="{E46269A6-7A89-4FCE-9A84-55EC6A919BD7}" type="pres">
      <dgm:prSet presAssocID="{A0580B44-30B5-43EC-916E-4B7D42251FC6}" presName="Name111" presStyleLbl="parChTrans1D2" presStyleIdx="0" presStyleCnt="2"/>
      <dgm:spPr/>
      <dgm:t>
        <a:bodyPr/>
        <a:lstStyle/>
        <a:p>
          <a:endParaRPr lang="en-US"/>
        </a:p>
      </dgm:t>
    </dgm:pt>
    <dgm:pt modelId="{EAA71C48-960F-4906-99B7-4CACEADF661F}" type="pres">
      <dgm:prSet presAssocID="{7F873385-5755-44FB-8D41-A1A4F175B340}" presName="hierRoot3" presStyleCnt="0">
        <dgm:presLayoutVars>
          <dgm:hierBranch val="init"/>
        </dgm:presLayoutVars>
      </dgm:prSet>
      <dgm:spPr/>
    </dgm:pt>
    <dgm:pt modelId="{3B5F33F9-C74C-4264-AF78-DE63403BF1A8}" type="pres">
      <dgm:prSet presAssocID="{7F873385-5755-44FB-8D41-A1A4F175B340}" presName="rootComposite3" presStyleCnt="0"/>
      <dgm:spPr/>
    </dgm:pt>
    <dgm:pt modelId="{4806E995-A6C9-4124-B2CA-4CFE3984EE22}" type="pres">
      <dgm:prSet presAssocID="{7F873385-5755-44FB-8D41-A1A4F175B340}" presName="rootText3" presStyleLbl="asst1" presStyleIdx="0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739665-A43F-4B8C-88AB-4498433C24C7}" type="pres">
      <dgm:prSet presAssocID="{7F873385-5755-44FB-8D41-A1A4F175B340}" presName="rootConnector3" presStyleLbl="asst1" presStyleIdx="0" presStyleCnt="9"/>
      <dgm:spPr/>
      <dgm:t>
        <a:bodyPr/>
        <a:lstStyle/>
        <a:p>
          <a:endParaRPr lang="en-US"/>
        </a:p>
      </dgm:t>
    </dgm:pt>
    <dgm:pt modelId="{306141F5-9E59-4B4B-A7BB-51BD82576D02}" type="pres">
      <dgm:prSet presAssocID="{7F873385-5755-44FB-8D41-A1A4F175B340}" presName="hierChild6" presStyleCnt="0"/>
      <dgm:spPr/>
    </dgm:pt>
    <dgm:pt modelId="{78E9A788-E291-4594-9B6F-FC2234889F37}" type="pres">
      <dgm:prSet presAssocID="{7F873385-5755-44FB-8D41-A1A4F175B340}" presName="hierChild7" presStyleCnt="0"/>
      <dgm:spPr/>
    </dgm:pt>
    <dgm:pt modelId="{951E07A2-7FD2-4E4B-943E-27FE2B301AC3}" type="pres">
      <dgm:prSet presAssocID="{34DC2983-0550-450E-B31E-07A61D6B83CC}" presName="Name111" presStyleLbl="parChTrans1D3" presStyleIdx="0" presStyleCnt="7"/>
      <dgm:spPr/>
      <dgm:t>
        <a:bodyPr/>
        <a:lstStyle/>
        <a:p>
          <a:endParaRPr lang="en-US"/>
        </a:p>
      </dgm:t>
    </dgm:pt>
    <dgm:pt modelId="{7B66E681-6ED7-44C8-B472-CEBE9EB2704C}" type="pres">
      <dgm:prSet presAssocID="{CE336BA8-09E6-40B3-81CB-7003EEF3CCDD}" presName="hierRoot3" presStyleCnt="0">
        <dgm:presLayoutVars>
          <dgm:hierBranch val="init"/>
        </dgm:presLayoutVars>
      </dgm:prSet>
      <dgm:spPr/>
    </dgm:pt>
    <dgm:pt modelId="{F78FF937-8049-465C-9993-6FB6E2139BD4}" type="pres">
      <dgm:prSet presAssocID="{CE336BA8-09E6-40B3-81CB-7003EEF3CCDD}" presName="rootComposite3" presStyleCnt="0"/>
      <dgm:spPr/>
    </dgm:pt>
    <dgm:pt modelId="{975D0641-58AF-4A37-832E-9475972B83DC}" type="pres">
      <dgm:prSet presAssocID="{CE336BA8-09E6-40B3-81CB-7003EEF3CCDD}" presName="rootText3" presStyleLbl="asst1" presStyleIdx="1" presStyleCnt="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66986D-2C75-4FC6-B07B-02EA239A132B}" type="pres">
      <dgm:prSet presAssocID="{CE336BA8-09E6-40B3-81CB-7003EEF3CCDD}" presName="rootConnector3" presStyleLbl="asst1" presStyleIdx="1" presStyleCnt="9"/>
      <dgm:spPr/>
      <dgm:t>
        <a:bodyPr/>
        <a:lstStyle/>
        <a:p>
          <a:endParaRPr lang="en-US"/>
        </a:p>
      </dgm:t>
    </dgm:pt>
    <dgm:pt modelId="{7521DB96-8B28-4708-B6E3-ED3C6768D49B}" type="pres">
      <dgm:prSet presAssocID="{CE336BA8-09E6-40B3-81CB-7003EEF3CCDD}" presName="hierChild6" presStyleCnt="0"/>
      <dgm:spPr/>
    </dgm:pt>
    <dgm:pt modelId="{540478F0-9163-4D6A-AB62-7A6CBB6F89F3}" type="pres">
      <dgm:prSet presAssocID="{CE336BA8-09E6-40B3-81CB-7003EEF3CCDD}" presName="hierChild7" presStyleCnt="0"/>
      <dgm:spPr/>
    </dgm:pt>
    <dgm:pt modelId="{E91FAAD4-3287-4F70-B619-0A91DBBFDC65}" type="pres">
      <dgm:prSet presAssocID="{94EECC6C-8A3C-4405-902A-41D5A237C0DB}" presName="Name111" presStyleLbl="parChTrans1D3" presStyleIdx="1" presStyleCnt="7"/>
      <dgm:spPr/>
      <dgm:t>
        <a:bodyPr/>
        <a:lstStyle/>
        <a:p>
          <a:endParaRPr lang="en-US"/>
        </a:p>
      </dgm:t>
    </dgm:pt>
    <dgm:pt modelId="{030F064B-9D52-499F-A516-13F417C93FAA}" type="pres">
      <dgm:prSet presAssocID="{41010DCA-4FD0-4BE6-A2BD-A49630BDC1F7}" presName="hierRoot3" presStyleCnt="0">
        <dgm:presLayoutVars>
          <dgm:hierBranch val="init"/>
        </dgm:presLayoutVars>
      </dgm:prSet>
      <dgm:spPr/>
    </dgm:pt>
    <dgm:pt modelId="{FA80E9D8-3A78-44C5-B33C-A6A22CA5C7BE}" type="pres">
      <dgm:prSet presAssocID="{41010DCA-4FD0-4BE6-A2BD-A49630BDC1F7}" presName="rootComposite3" presStyleCnt="0"/>
      <dgm:spPr/>
    </dgm:pt>
    <dgm:pt modelId="{56978043-D34F-4C7B-A4BB-CDEDEC352D9C}" type="pres">
      <dgm:prSet presAssocID="{41010DCA-4FD0-4BE6-A2BD-A49630BDC1F7}" presName="rootText3" presStyleLbl="asst1" presStyleIdx="2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0C3CD-0922-44B2-8C3D-E8BC3ADA9235}" type="pres">
      <dgm:prSet presAssocID="{41010DCA-4FD0-4BE6-A2BD-A49630BDC1F7}" presName="rootConnector3" presStyleLbl="asst1" presStyleIdx="2" presStyleCnt="9"/>
      <dgm:spPr/>
      <dgm:t>
        <a:bodyPr/>
        <a:lstStyle/>
        <a:p>
          <a:endParaRPr lang="en-US"/>
        </a:p>
      </dgm:t>
    </dgm:pt>
    <dgm:pt modelId="{19BA66EC-8646-44C3-9B91-1D5AACBB0F86}" type="pres">
      <dgm:prSet presAssocID="{41010DCA-4FD0-4BE6-A2BD-A49630BDC1F7}" presName="hierChild6" presStyleCnt="0"/>
      <dgm:spPr/>
    </dgm:pt>
    <dgm:pt modelId="{F132BF71-8EC0-4E52-BF83-87B4755A87C9}" type="pres">
      <dgm:prSet presAssocID="{41010DCA-4FD0-4BE6-A2BD-A49630BDC1F7}" presName="hierChild7" presStyleCnt="0"/>
      <dgm:spPr/>
    </dgm:pt>
    <dgm:pt modelId="{D389E17F-BD12-44E0-AC30-7AB59E2E12E7}" type="pres">
      <dgm:prSet presAssocID="{24F3DC27-2EBE-43BA-961D-E2BB0311B8FC}" presName="Name111" presStyleLbl="parChTrans1D3" presStyleIdx="2" presStyleCnt="7"/>
      <dgm:spPr/>
      <dgm:t>
        <a:bodyPr/>
        <a:lstStyle/>
        <a:p>
          <a:endParaRPr lang="en-US"/>
        </a:p>
      </dgm:t>
    </dgm:pt>
    <dgm:pt modelId="{4FF75753-6DA3-4B7B-9355-B3D48055B2FF}" type="pres">
      <dgm:prSet presAssocID="{73D969DF-E187-486E-B732-066E38236913}" presName="hierRoot3" presStyleCnt="0">
        <dgm:presLayoutVars>
          <dgm:hierBranch val="init"/>
        </dgm:presLayoutVars>
      </dgm:prSet>
      <dgm:spPr/>
    </dgm:pt>
    <dgm:pt modelId="{0D188141-D35C-4127-B2D3-46F2A15302E0}" type="pres">
      <dgm:prSet presAssocID="{73D969DF-E187-486E-B732-066E38236913}" presName="rootComposite3" presStyleCnt="0"/>
      <dgm:spPr/>
    </dgm:pt>
    <dgm:pt modelId="{22FCC4C7-594B-4DD1-8CD0-1CD386483860}" type="pres">
      <dgm:prSet presAssocID="{73D969DF-E187-486E-B732-066E38236913}" presName="rootText3" presStyleLbl="asst1" presStyleIdx="3" presStyleCnt="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113FDB0-1344-47E5-9975-04AFA1F6A4EF}" type="pres">
      <dgm:prSet presAssocID="{73D969DF-E187-486E-B732-066E38236913}" presName="rootConnector3" presStyleLbl="asst1" presStyleIdx="3" presStyleCnt="9"/>
      <dgm:spPr/>
      <dgm:t>
        <a:bodyPr/>
        <a:lstStyle/>
        <a:p>
          <a:endParaRPr lang="en-US"/>
        </a:p>
      </dgm:t>
    </dgm:pt>
    <dgm:pt modelId="{9C64E520-7FF6-4FCA-A54C-4CAF3D8B2830}" type="pres">
      <dgm:prSet presAssocID="{73D969DF-E187-486E-B732-066E38236913}" presName="hierChild6" presStyleCnt="0"/>
      <dgm:spPr/>
    </dgm:pt>
    <dgm:pt modelId="{22165A33-979C-48C0-A5E9-D6BE03266842}" type="pres">
      <dgm:prSet presAssocID="{73D969DF-E187-486E-B732-066E38236913}" presName="hierChild7" presStyleCnt="0"/>
      <dgm:spPr/>
    </dgm:pt>
    <dgm:pt modelId="{4A8BC273-5ABB-48B3-8C9A-0E7907199D4C}" type="pres">
      <dgm:prSet presAssocID="{B7F1F849-AFAB-4923-AB11-CD3D97119EB8}" presName="Name111" presStyleLbl="parChTrans1D3" presStyleIdx="3" presStyleCnt="7"/>
      <dgm:spPr/>
      <dgm:t>
        <a:bodyPr/>
        <a:lstStyle/>
        <a:p>
          <a:endParaRPr lang="en-US"/>
        </a:p>
      </dgm:t>
    </dgm:pt>
    <dgm:pt modelId="{63C17314-89C4-4552-B7E8-DAC5B085ECEA}" type="pres">
      <dgm:prSet presAssocID="{716087A0-A240-45FF-A3C3-F8E6A3137CA5}" presName="hierRoot3" presStyleCnt="0">
        <dgm:presLayoutVars>
          <dgm:hierBranch val="init"/>
        </dgm:presLayoutVars>
      </dgm:prSet>
      <dgm:spPr/>
    </dgm:pt>
    <dgm:pt modelId="{B9453254-A8DE-498B-ADA7-6FD232A538FC}" type="pres">
      <dgm:prSet presAssocID="{716087A0-A240-45FF-A3C3-F8E6A3137CA5}" presName="rootComposite3" presStyleCnt="0"/>
      <dgm:spPr/>
    </dgm:pt>
    <dgm:pt modelId="{7A5EECB9-50F0-4D0E-93D9-1EC920CDD9DC}" type="pres">
      <dgm:prSet presAssocID="{716087A0-A240-45FF-A3C3-F8E6A3137CA5}" presName="rootText3" presStyleLbl="asst1" presStyleIdx="4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66CA24-9008-4254-A1AD-5E9A9BB8C63A}" type="pres">
      <dgm:prSet presAssocID="{716087A0-A240-45FF-A3C3-F8E6A3137CA5}" presName="rootConnector3" presStyleLbl="asst1" presStyleIdx="4" presStyleCnt="9"/>
      <dgm:spPr/>
      <dgm:t>
        <a:bodyPr/>
        <a:lstStyle/>
        <a:p>
          <a:endParaRPr lang="en-US"/>
        </a:p>
      </dgm:t>
    </dgm:pt>
    <dgm:pt modelId="{4AE437E2-65DA-41CA-8FFB-17D3DEB4C788}" type="pres">
      <dgm:prSet presAssocID="{716087A0-A240-45FF-A3C3-F8E6A3137CA5}" presName="hierChild6" presStyleCnt="0"/>
      <dgm:spPr/>
    </dgm:pt>
    <dgm:pt modelId="{DC196E41-7BB2-4696-8D7F-49CE18C17DE3}" type="pres">
      <dgm:prSet presAssocID="{716087A0-A240-45FF-A3C3-F8E6A3137CA5}" presName="hierChild7" presStyleCnt="0"/>
      <dgm:spPr/>
    </dgm:pt>
    <dgm:pt modelId="{49A79143-3902-4A88-9863-D5940DC1854F}" type="pres">
      <dgm:prSet presAssocID="{4714B0B6-987C-4860-A95C-1952C43D3C9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D5B78DBA-602D-47D3-B636-2D70667C2C58}" type="pres">
      <dgm:prSet presAssocID="{5EAE27E2-31D6-43A6-B9A3-7BA440C4168A}" presName="hierRoot3" presStyleCnt="0">
        <dgm:presLayoutVars>
          <dgm:hierBranch val="init"/>
        </dgm:presLayoutVars>
      </dgm:prSet>
      <dgm:spPr/>
    </dgm:pt>
    <dgm:pt modelId="{90B8AD2D-EF67-4DCA-BD1B-0879ABF55BFF}" type="pres">
      <dgm:prSet presAssocID="{5EAE27E2-31D6-43A6-B9A3-7BA440C4168A}" presName="rootComposite3" presStyleCnt="0"/>
      <dgm:spPr/>
    </dgm:pt>
    <dgm:pt modelId="{8643E2AA-0AAB-4645-BE2A-40ED1AB02A85}" type="pres">
      <dgm:prSet presAssocID="{5EAE27E2-31D6-43A6-B9A3-7BA440C4168A}" presName="rootText3" presStyleLbl="asst1" presStyleIdx="5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F68877-149E-416A-862A-096BED4C1AFB}" type="pres">
      <dgm:prSet presAssocID="{5EAE27E2-31D6-43A6-B9A3-7BA440C4168A}" presName="rootConnector3" presStyleLbl="asst1" presStyleIdx="5" presStyleCnt="9"/>
      <dgm:spPr/>
      <dgm:t>
        <a:bodyPr/>
        <a:lstStyle/>
        <a:p>
          <a:endParaRPr lang="en-US"/>
        </a:p>
      </dgm:t>
    </dgm:pt>
    <dgm:pt modelId="{B7CA4D8F-F43C-4B17-BCD2-20C94E0C6B63}" type="pres">
      <dgm:prSet presAssocID="{5EAE27E2-31D6-43A6-B9A3-7BA440C4168A}" presName="hierChild6" presStyleCnt="0"/>
      <dgm:spPr/>
    </dgm:pt>
    <dgm:pt modelId="{131C60FD-3C50-44A6-A27D-B3EDE8370AE8}" type="pres">
      <dgm:prSet presAssocID="{5EAE27E2-31D6-43A6-B9A3-7BA440C4168A}" presName="hierChild7" presStyleCnt="0"/>
      <dgm:spPr/>
    </dgm:pt>
    <dgm:pt modelId="{DE26E8B0-2D93-4717-84BF-AC9E8B113A1B}" type="pres">
      <dgm:prSet presAssocID="{188634AB-5BE5-4DCF-9033-C36764D1621A}" presName="Name111" presStyleLbl="parChTrans1D3" presStyleIdx="4" presStyleCnt="7"/>
      <dgm:spPr/>
      <dgm:t>
        <a:bodyPr/>
        <a:lstStyle/>
        <a:p>
          <a:endParaRPr lang="en-US"/>
        </a:p>
      </dgm:t>
    </dgm:pt>
    <dgm:pt modelId="{3431B2A7-9216-437B-A3A8-146E251C944B}" type="pres">
      <dgm:prSet presAssocID="{EAA0E731-30F3-4273-9601-1B1BA98FCE59}" presName="hierRoot3" presStyleCnt="0">
        <dgm:presLayoutVars>
          <dgm:hierBranch val="init"/>
        </dgm:presLayoutVars>
      </dgm:prSet>
      <dgm:spPr/>
    </dgm:pt>
    <dgm:pt modelId="{C300D904-C4A4-46E1-A7A8-34AB42B638BC}" type="pres">
      <dgm:prSet presAssocID="{EAA0E731-30F3-4273-9601-1B1BA98FCE59}" presName="rootComposite3" presStyleCnt="0"/>
      <dgm:spPr/>
    </dgm:pt>
    <dgm:pt modelId="{0E13B3D4-9C37-41EB-AA05-77B6506A7EF0}" type="pres">
      <dgm:prSet presAssocID="{EAA0E731-30F3-4273-9601-1B1BA98FCE59}" presName="rootText3" presStyleLbl="asst1" presStyleIdx="6" presStyleCnt="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4EB3426-92BD-401F-A599-2B1C7EBC5392}" type="pres">
      <dgm:prSet presAssocID="{EAA0E731-30F3-4273-9601-1B1BA98FCE59}" presName="rootConnector3" presStyleLbl="asst1" presStyleIdx="6" presStyleCnt="9"/>
      <dgm:spPr/>
      <dgm:t>
        <a:bodyPr/>
        <a:lstStyle/>
        <a:p>
          <a:endParaRPr lang="en-US"/>
        </a:p>
      </dgm:t>
    </dgm:pt>
    <dgm:pt modelId="{3608D94F-A830-4DF1-BF7B-6B7BEBA4BD41}" type="pres">
      <dgm:prSet presAssocID="{EAA0E731-30F3-4273-9601-1B1BA98FCE59}" presName="hierChild6" presStyleCnt="0"/>
      <dgm:spPr/>
    </dgm:pt>
    <dgm:pt modelId="{0FD82FDB-988E-4F12-8816-A1AD17963B05}" type="pres">
      <dgm:prSet presAssocID="{EAA0E731-30F3-4273-9601-1B1BA98FCE59}" presName="hierChild7" presStyleCnt="0"/>
      <dgm:spPr/>
    </dgm:pt>
    <dgm:pt modelId="{8449EB07-6FA2-4ABD-A249-F265F3DAF3AD}" type="pres">
      <dgm:prSet presAssocID="{3A7F30B8-93EB-46D4-A0F8-ABA202DEBE06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0E5F6003-64EB-4ED3-BE52-F133DC56D1BE}" type="pres">
      <dgm:prSet presAssocID="{9338C1D5-EE6C-4A36-9445-0B2BFC4E0922}" presName="hierRoot3" presStyleCnt="0">
        <dgm:presLayoutVars>
          <dgm:hierBranch val="init"/>
        </dgm:presLayoutVars>
      </dgm:prSet>
      <dgm:spPr/>
    </dgm:pt>
    <dgm:pt modelId="{CC826DD3-CD86-4B1E-B840-E51CD1E16915}" type="pres">
      <dgm:prSet presAssocID="{9338C1D5-EE6C-4A36-9445-0B2BFC4E0922}" presName="rootComposite3" presStyleCnt="0"/>
      <dgm:spPr/>
    </dgm:pt>
    <dgm:pt modelId="{79F4E398-CAB1-405E-A1CA-F6300CBE8035}" type="pres">
      <dgm:prSet presAssocID="{9338C1D5-EE6C-4A36-9445-0B2BFC4E0922}" presName="rootText3" presStyleLbl="asst1" presStyleIdx="7" presStyleCnt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A790B1-C69E-4005-B6DE-C2E2115313C2}" type="pres">
      <dgm:prSet presAssocID="{9338C1D5-EE6C-4A36-9445-0B2BFC4E0922}" presName="rootConnector3" presStyleLbl="asst1" presStyleIdx="7" presStyleCnt="9"/>
      <dgm:spPr/>
      <dgm:t>
        <a:bodyPr/>
        <a:lstStyle/>
        <a:p>
          <a:endParaRPr lang="en-US"/>
        </a:p>
      </dgm:t>
    </dgm:pt>
    <dgm:pt modelId="{CDEA6594-045F-47AC-9731-A62DAF4AA2B6}" type="pres">
      <dgm:prSet presAssocID="{9338C1D5-EE6C-4A36-9445-0B2BFC4E0922}" presName="hierChild6" presStyleCnt="0"/>
      <dgm:spPr/>
    </dgm:pt>
    <dgm:pt modelId="{308CB843-74F0-459E-BEC4-CACF66EF74EF}" type="pres">
      <dgm:prSet presAssocID="{9338C1D5-EE6C-4A36-9445-0B2BFC4E0922}" presName="hierChild7" presStyleCnt="0"/>
      <dgm:spPr/>
    </dgm:pt>
    <dgm:pt modelId="{6B8D9EC6-9929-4AC6-9930-7970A006C4B3}" type="pres">
      <dgm:prSet presAssocID="{BA726604-D170-4476-850E-E49AE2EB7AC2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773F7A6E-8876-4865-BC3D-C977398C88B8}" type="pres">
      <dgm:prSet presAssocID="{015F4AE0-851B-401B-8C22-DC59AA4CB186}" presName="hierRoot3" presStyleCnt="0">
        <dgm:presLayoutVars>
          <dgm:hierBranch val="init"/>
        </dgm:presLayoutVars>
      </dgm:prSet>
      <dgm:spPr/>
    </dgm:pt>
    <dgm:pt modelId="{FF1B0BAA-E3E6-4244-9A2B-62F754508D27}" type="pres">
      <dgm:prSet presAssocID="{015F4AE0-851B-401B-8C22-DC59AA4CB186}" presName="rootComposite3" presStyleCnt="0"/>
      <dgm:spPr/>
    </dgm:pt>
    <dgm:pt modelId="{9474E2AB-A7BF-4BE6-819B-05F0325C08AA}" type="pres">
      <dgm:prSet presAssocID="{015F4AE0-851B-401B-8C22-DC59AA4CB186}" presName="rootText3" presStyleLbl="asst1" presStyleIdx="8" presStyleCnt="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2F79E7C-3BAE-456F-8546-412E853C9255}" type="pres">
      <dgm:prSet presAssocID="{015F4AE0-851B-401B-8C22-DC59AA4CB186}" presName="rootConnector3" presStyleLbl="asst1" presStyleIdx="8" presStyleCnt="9"/>
      <dgm:spPr/>
      <dgm:t>
        <a:bodyPr/>
        <a:lstStyle/>
        <a:p>
          <a:endParaRPr lang="en-US"/>
        </a:p>
      </dgm:t>
    </dgm:pt>
    <dgm:pt modelId="{8027C5A3-6E7B-490C-BFF8-667416B795C2}" type="pres">
      <dgm:prSet presAssocID="{015F4AE0-851B-401B-8C22-DC59AA4CB186}" presName="hierChild6" presStyleCnt="0"/>
      <dgm:spPr/>
    </dgm:pt>
    <dgm:pt modelId="{5E647012-7506-4135-8B7A-A1ED6F2F5A03}" type="pres">
      <dgm:prSet presAssocID="{015F4AE0-851B-401B-8C22-DC59AA4CB186}" presName="hierChild7" presStyleCnt="0"/>
      <dgm:spPr/>
    </dgm:pt>
  </dgm:ptLst>
  <dgm:cxnLst>
    <dgm:cxn modelId="{99127E28-4FC0-4E26-A4EC-80693A5DF555}" type="presOf" srcId="{015F4AE0-851B-401B-8C22-DC59AA4CB186}" destId="{D2F79E7C-3BAE-456F-8546-412E853C9255}" srcOrd="1" destOrd="0" presId="urn:microsoft.com/office/officeart/2005/8/layout/orgChart1"/>
    <dgm:cxn modelId="{18E6CD5D-ED70-4B8D-909B-88589E176F50}" type="presOf" srcId="{F148E503-12C3-4956-B22F-404B96799917}" destId="{7F6CE3F3-46BC-4DA8-B5B4-8FD619F55DD5}" srcOrd="0" destOrd="0" presId="urn:microsoft.com/office/officeart/2005/8/layout/orgChart1"/>
    <dgm:cxn modelId="{C469D372-9BEE-4749-B35A-BF21F5FACC72}" srcId="{7F873385-5755-44FB-8D41-A1A4F175B340}" destId="{73D969DF-E187-486E-B732-066E38236913}" srcOrd="2" destOrd="0" parTransId="{24F3DC27-2EBE-43BA-961D-E2BB0311B8FC}" sibTransId="{CDECC23F-8ACA-41A0-904C-ACDAF50D15AF}"/>
    <dgm:cxn modelId="{ECF0F71E-2F9C-43D5-ADE8-D4BC4F7E40C3}" type="presOf" srcId="{CE336BA8-09E6-40B3-81CB-7003EEF3CCDD}" destId="{A166986D-2C75-4FC6-B07B-02EA239A132B}" srcOrd="1" destOrd="0" presId="urn:microsoft.com/office/officeart/2005/8/layout/orgChart1"/>
    <dgm:cxn modelId="{4240804C-165D-4FE6-816D-25FE998C8995}" type="presOf" srcId="{7F873385-5755-44FB-8D41-A1A4F175B340}" destId="{A6739665-A43F-4B8C-88AB-4498433C24C7}" srcOrd="1" destOrd="0" presId="urn:microsoft.com/office/officeart/2005/8/layout/orgChart1"/>
    <dgm:cxn modelId="{CF7B35FA-1B2A-440D-98C8-2D2FDF4D4702}" type="presOf" srcId="{24F3DC27-2EBE-43BA-961D-E2BB0311B8FC}" destId="{D389E17F-BD12-44E0-AC30-7AB59E2E12E7}" srcOrd="0" destOrd="0" presId="urn:microsoft.com/office/officeart/2005/8/layout/orgChart1"/>
    <dgm:cxn modelId="{47E5D849-DFA9-4A28-A0AD-E6E03C0AFCCF}" type="presOf" srcId="{34DC2983-0550-450E-B31E-07A61D6B83CC}" destId="{951E07A2-7FD2-4E4B-943E-27FE2B301AC3}" srcOrd="0" destOrd="0" presId="urn:microsoft.com/office/officeart/2005/8/layout/orgChart1"/>
    <dgm:cxn modelId="{D2A3970C-C34A-4458-A241-998A95190A12}" srcId="{C2B41100-FE18-42C5-82B9-8C522A6F81B9}" destId="{5EAE27E2-31D6-43A6-B9A3-7BA440C4168A}" srcOrd="1" destOrd="0" parTransId="{4714B0B6-987C-4860-A95C-1952C43D3C9C}" sibTransId="{309EB2AD-2D3E-4A44-8F82-3409AF2BB5EE}"/>
    <dgm:cxn modelId="{9DFD6FAE-725C-49C8-BC23-2F4F45C572F3}" type="presOf" srcId="{015F4AE0-851B-401B-8C22-DC59AA4CB186}" destId="{9474E2AB-A7BF-4BE6-819B-05F0325C08AA}" srcOrd="0" destOrd="0" presId="urn:microsoft.com/office/officeart/2005/8/layout/orgChart1"/>
    <dgm:cxn modelId="{3420AC5C-8E8B-4BBF-BEA4-C79661F73352}" type="presOf" srcId="{C2B41100-FE18-42C5-82B9-8C522A6F81B9}" destId="{5D225829-69DB-46B4-83FA-0AB4178CA1C8}" srcOrd="1" destOrd="0" presId="urn:microsoft.com/office/officeart/2005/8/layout/orgChart1"/>
    <dgm:cxn modelId="{288ED352-296A-473E-BD19-3812798871DA}" type="presOf" srcId="{94EECC6C-8A3C-4405-902A-41D5A237C0DB}" destId="{E91FAAD4-3287-4F70-B619-0A91DBBFDC65}" srcOrd="0" destOrd="0" presId="urn:microsoft.com/office/officeart/2005/8/layout/orgChart1"/>
    <dgm:cxn modelId="{3708DEC6-1593-4337-AD2A-299519CDE7F5}" type="presOf" srcId="{188634AB-5BE5-4DCF-9033-C36764D1621A}" destId="{DE26E8B0-2D93-4717-84BF-AC9E8B113A1B}" srcOrd="0" destOrd="0" presId="urn:microsoft.com/office/officeart/2005/8/layout/orgChart1"/>
    <dgm:cxn modelId="{D1BCADAC-9167-40E0-B678-85025B7C58EC}" type="presOf" srcId="{A0580B44-30B5-43EC-916E-4B7D42251FC6}" destId="{E46269A6-7A89-4FCE-9A84-55EC6A919BD7}" srcOrd="0" destOrd="0" presId="urn:microsoft.com/office/officeart/2005/8/layout/orgChart1"/>
    <dgm:cxn modelId="{1CD2E800-B1BE-43DA-AAA2-F8F8D28D62C7}" srcId="{7F873385-5755-44FB-8D41-A1A4F175B340}" destId="{CE336BA8-09E6-40B3-81CB-7003EEF3CCDD}" srcOrd="0" destOrd="0" parTransId="{34DC2983-0550-450E-B31E-07A61D6B83CC}" sibTransId="{4C6265A9-C115-4437-A766-EEFC2599ABF8}"/>
    <dgm:cxn modelId="{BCB756A8-6384-46BD-A027-25C99D00D7E9}" type="presOf" srcId="{73D969DF-E187-486E-B732-066E38236913}" destId="{22FCC4C7-594B-4DD1-8CD0-1CD386483860}" srcOrd="0" destOrd="0" presId="urn:microsoft.com/office/officeart/2005/8/layout/orgChart1"/>
    <dgm:cxn modelId="{81D7FC64-1D04-4DE1-9330-FA9FDC04DC84}" type="presOf" srcId="{B7F1F849-AFAB-4923-AB11-CD3D97119EB8}" destId="{4A8BC273-5ABB-48B3-8C9A-0E7907199D4C}" srcOrd="0" destOrd="0" presId="urn:microsoft.com/office/officeart/2005/8/layout/orgChart1"/>
    <dgm:cxn modelId="{8EB878C8-25C2-4A62-AEA0-B7B6BE87BEEE}" srcId="{7F873385-5755-44FB-8D41-A1A4F175B340}" destId="{716087A0-A240-45FF-A3C3-F8E6A3137CA5}" srcOrd="3" destOrd="0" parTransId="{B7F1F849-AFAB-4923-AB11-CD3D97119EB8}" sibTransId="{30EB9B54-7918-461E-AB9D-AFC37459BFF4}"/>
    <dgm:cxn modelId="{1DEC6853-A08F-4966-982C-0A345FED63DF}" type="presOf" srcId="{716087A0-A240-45FF-A3C3-F8E6A3137CA5}" destId="{7A5EECB9-50F0-4D0E-93D9-1EC920CDD9DC}" srcOrd="0" destOrd="0" presId="urn:microsoft.com/office/officeart/2005/8/layout/orgChart1"/>
    <dgm:cxn modelId="{C85616C1-E0F6-4BB1-98F9-C5FB5F1E49FB}" type="presOf" srcId="{41010DCA-4FD0-4BE6-A2BD-A49630BDC1F7}" destId="{2FF0C3CD-0922-44B2-8C3D-E8BC3ADA9235}" srcOrd="1" destOrd="0" presId="urn:microsoft.com/office/officeart/2005/8/layout/orgChart1"/>
    <dgm:cxn modelId="{B4DB21DB-0C89-4C2F-8306-2740F20BC9C6}" type="presOf" srcId="{BA726604-D170-4476-850E-E49AE2EB7AC2}" destId="{6B8D9EC6-9929-4AC6-9930-7970A006C4B3}" srcOrd="0" destOrd="0" presId="urn:microsoft.com/office/officeart/2005/8/layout/orgChart1"/>
    <dgm:cxn modelId="{FFF0FFFA-598A-47C2-8D56-3736FF346E78}" srcId="{F148E503-12C3-4956-B22F-404B96799917}" destId="{C2B41100-FE18-42C5-82B9-8C522A6F81B9}" srcOrd="0" destOrd="0" parTransId="{32914D45-3506-4FE3-8551-1CBF509E1A41}" sibTransId="{76EB4CC1-A2ED-41B1-B83C-2BD4BA854230}"/>
    <dgm:cxn modelId="{714960CD-2A3D-4E65-AFF0-56C49229E5CE}" type="presOf" srcId="{5EAE27E2-31D6-43A6-B9A3-7BA440C4168A}" destId="{8643E2AA-0AAB-4645-BE2A-40ED1AB02A85}" srcOrd="0" destOrd="0" presId="urn:microsoft.com/office/officeart/2005/8/layout/orgChart1"/>
    <dgm:cxn modelId="{596DFBD2-5105-4266-9EA5-8FC3E34447CB}" srcId="{5EAE27E2-31D6-43A6-B9A3-7BA440C4168A}" destId="{9338C1D5-EE6C-4A36-9445-0B2BFC4E0922}" srcOrd="1" destOrd="0" parTransId="{3A7F30B8-93EB-46D4-A0F8-ABA202DEBE06}" sibTransId="{D0FA240A-8522-400F-A6A7-328CB748DBEA}"/>
    <dgm:cxn modelId="{1675583B-A449-464E-B285-B2FD818640C7}" type="presOf" srcId="{41010DCA-4FD0-4BE6-A2BD-A49630BDC1F7}" destId="{56978043-D34F-4C7B-A4BB-CDEDEC352D9C}" srcOrd="0" destOrd="0" presId="urn:microsoft.com/office/officeart/2005/8/layout/orgChart1"/>
    <dgm:cxn modelId="{1AFCB179-26C6-4855-B79D-5D9BB5F05446}" type="presOf" srcId="{C2B41100-FE18-42C5-82B9-8C522A6F81B9}" destId="{E3307DAB-2D88-49D6-94DE-DE0650AA1050}" srcOrd="0" destOrd="0" presId="urn:microsoft.com/office/officeart/2005/8/layout/orgChart1"/>
    <dgm:cxn modelId="{37BFD21B-1741-4795-B238-C3F5A0D1B558}" type="presOf" srcId="{EAA0E731-30F3-4273-9601-1B1BA98FCE59}" destId="{0E13B3D4-9C37-41EB-AA05-77B6506A7EF0}" srcOrd="0" destOrd="0" presId="urn:microsoft.com/office/officeart/2005/8/layout/orgChart1"/>
    <dgm:cxn modelId="{6C5991E5-D7FC-464C-B521-997B033F5C7C}" type="presOf" srcId="{5EAE27E2-31D6-43A6-B9A3-7BA440C4168A}" destId="{2AF68877-149E-416A-862A-096BED4C1AFB}" srcOrd="1" destOrd="0" presId="urn:microsoft.com/office/officeart/2005/8/layout/orgChart1"/>
    <dgm:cxn modelId="{B4420F1B-4AB4-4A61-86F2-11DAD2E9C199}" type="presOf" srcId="{3A7F30B8-93EB-46D4-A0F8-ABA202DEBE06}" destId="{8449EB07-6FA2-4ABD-A249-F265F3DAF3AD}" srcOrd="0" destOrd="0" presId="urn:microsoft.com/office/officeart/2005/8/layout/orgChart1"/>
    <dgm:cxn modelId="{BC6F3B12-5933-4DE6-9D86-CC051DD5D195}" type="presOf" srcId="{9338C1D5-EE6C-4A36-9445-0B2BFC4E0922}" destId="{68A790B1-C69E-4005-B6DE-C2E2115313C2}" srcOrd="1" destOrd="0" presId="urn:microsoft.com/office/officeart/2005/8/layout/orgChart1"/>
    <dgm:cxn modelId="{EDBB7E48-B5D3-48BB-9F88-58B3C0A8BCFF}" type="presOf" srcId="{7F873385-5755-44FB-8D41-A1A4F175B340}" destId="{4806E995-A6C9-4124-B2CA-4CFE3984EE22}" srcOrd="0" destOrd="0" presId="urn:microsoft.com/office/officeart/2005/8/layout/orgChart1"/>
    <dgm:cxn modelId="{561C9D12-EC78-4937-831F-1244407BC794}" type="presOf" srcId="{9338C1D5-EE6C-4A36-9445-0B2BFC4E0922}" destId="{79F4E398-CAB1-405E-A1CA-F6300CBE8035}" srcOrd="0" destOrd="0" presId="urn:microsoft.com/office/officeart/2005/8/layout/orgChart1"/>
    <dgm:cxn modelId="{A8019628-0167-4A56-832B-780F65D604CE}" srcId="{7F873385-5755-44FB-8D41-A1A4F175B340}" destId="{41010DCA-4FD0-4BE6-A2BD-A49630BDC1F7}" srcOrd="1" destOrd="0" parTransId="{94EECC6C-8A3C-4405-902A-41D5A237C0DB}" sibTransId="{9D5648A9-6FD7-4BBF-A4E6-9193B0490187}"/>
    <dgm:cxn modelId="{DAE51EF8-FFAD-495F-B3B5-444511EE15F6}" type="presOf" srcId="{716087A0-A240-45FF-A3C3-F8E6A3137CA5}" destId="{4466CA24-9008-4254-A1AD-5E9A9BB8C63A}" srcOrd="1" destOrd="0" presId="urn:microsoft.com/office/officeart/2005/8/layout/orgChart1"/>
    <dgm:cxn modelId="{212F6E2F-2986-4F27-87DE-A92C8D5FEFD4}" srcId="{5EAE27E2-31D6-43A6-B9A3-7BA440C4168A}" destId="{EAA0E731-30F3-4273-9601-1B1BA98FCE59}" srcOrd="0" destOrd="0" parTransId="{188634AB-5BE5-4DCF-9033-C36764D1621A}" sibTransId="{2DFFD2B9-E9E4-45F0-B25D-0CD9D0867FA5}"/>
    <dgm:cxn modelId="{3846FBC1-4A5E-49D2-ACA8-FDE587D3BD6E}" type="presOf" srcId="{4714B0B6-987C-4860-A95C-1952C43D3C9C}" destId="{49A79143-3902-4A88-9863-D5940DC1854F}" srcOrd="0" destOrd="0" presId="urn:microsoft.com/office/officeart/2005/8/layout/orgChart1"/>
    <dgm:cxn modelId="{389080DF-9E2E-4F27-9BCC-82ACACD86989}" type="presOf" srcId="{CE336BA8-09E6-40B3-81CB-7003EEF3CCDD}" destId="{975D0641-58AF-4A37-832E-9475972B83DC}" srcOrd="0" destOrd="0" presId="urn:microsoft.com/office/officeart/2005/8/layout/orgChart1"/>
    <dgm:cxn modelId="{462C9B16-9146-4066-9C22-61244BFE8E55}" type="presOf" srcId="{EAA0E731-30F3-4273-9601-1B1BA98FCE59}" destId="{C4EB3426-92BD-401F-A599-2B1C7EBC5392}" srcOrd="1" destOrd="0" presId="urn:microsoft.com/office/officeart/2005/8/layout/orgChart1"/>
    <dgm:cxn modelId="{514AF6BE-A2E0-4889-988F-94E8732C5D3E}" type="presOf" srcId="{73D969DF-E187-486E-B732-066E38236913}" destId="{A113FDB0-1344-47E5-9975-04AFA1F6A4EF}" srcOrd="1" destOrd="0" presId="urn:microsoft.com/office/officeart/2005/8/layout/orgChart1"/>
    <dgm:cxn modelId="{91FBAF32-8C61-46F7-A67E-E795AB0BE293}" srcId="{C2B41100-FE18-42C5-82B9-8C522A6F81B9}" destId="{7F873385-5755-44FB-8D41-A1A4F175B340}" srcOrd="0" destOrd="0" parTransId="{A0580B44-30B5-43EC-916E-4B7D42251FC6}" sibTransId="{D1ADD82D-1FD5-4596-8647-C6D90E92309A}"/>
    <dgm:cxn modelId="{91F27BDE-D8B0-4646-AF4B-B02769462D72}" srcId="{5EAE27E2-31D6-43A6-B9A3-7BA440C4168A}" destId="{015F4AE0-851B-401B-8C22-DC59AA4CB186}" srcOrd="2" destOrd="0" parTransId="{BA726604-D170-4476-850E-E49AE2EB7AC2}" sibTransId="{73438200-B017-4E4F-AF21-A0700A7EDA2B}"/>
    <dgm:cxn modelId="{BF1E62EA-4635-475B-937C-8296FB73BA02}" type="presParOf" srcId="{7F6CE3F3-46BC-4DA8-B5B4-8FD619F55DD5}" destId="{1811E613-DED9-40E0-A7D5-A6F8E3FA389B}" srcOrd="0" destOrd="0" presId="urn:microsoft.com/office/officeart/2005/8/layout/orgChart1"/>
    <dgm:cxn modelId="{FEC22EF9-18DC-4580-8E4B-12BC487A7951}" type="presParOf" srcId="{1811E613-DED9-40E0-A7D5-A6F8E3FA389B}" destId="{892935C4-C74E-4155-AE3B-25A2800026D7}" srcOrd="0" destOrd="0" presId="urn:microsoft.com/office/officeart/2005/8/layout/orgChart1"/>
    <dgm:cxn modelId="{85826945-8512-489D-BA17-8DF1D87E0953}" type="presParOf" srcId="{892935C4-C74E-4155-AE3B-25A2800026D7}" destId="{E3307DAB-2D88-49D6-94DE-DE0650AA1050}" srcOrd="0" destOrd="0" presId="urn:microsoft.com/office/officeart/2005/8/layout/orgChart1"/>
    <dgm:cxn modelId="{73F57D4A-56A1-4D1A-BDED-278CAD367929}" type="presParOf" srcId="{892935C4-C74E-4155-AE3B-25A2800026D7}" destId="{5D225829-69DB-46B4-83FA-0AB4178CA1C8}" srcOrd="1" destOrd="0" presId="urn:microsoft.com/office/officeart/2005/8/layout/orgChart1"/>
    <dgm:cxn modelId="{08A0050B-4176-4105-A7E1-7563A8F77ED5}" type="presParOf" srcId="{1811E613-DED9-40E0-A7D5-A6F8E3FA389B}" destId="{6157804A-0C0E-4CF9-8F47-4A71FB564D88}" srcOrd="1" destOrd="0" presId="urn:microsoft.com/office/officeart/2005/8/layout/orgChart1"/>
    <dgm:cxn modelId="{F9E0DBC6-104A-4EAE-8A5C-0368F1201F14}" type="presParOf" srcId="{1811E613-DED9-40E0-A7D5-A6F8E3FA389B}" destId="{AC8218CE-31D8-4B10-AC7E-9D450E98F6FA}" srcOrd="2" destOrd="0" presId="urn:microsoft.com/office/officeart/2005/8/layout/orgChart1"/>
    <dgm:cxn modelId="{E7C4A8B9-A78E-4233-AD13-65FAE4AE9E16}" type="presParOf" srcId="{AC8218CE-31D8-4B10-AC7E-9D450E98F6FA}" destId="{E46269A6-7A89-4FCE-9A84-55EC6A919BD7}" srcOrd="0" destOrd="0" presId="urn:microsoft.com/office/officeart/2005/8/layout/orgChart1"/>
    <dgm:cxn modelId="{9FD3CB00-6A55-428A-9167-5C8C43B3FB60}" type="presParOf" srcId="{AC8218CE-31D8-4B10-AC7E-9D450E98F6FA}" destId="{EAA71C48-960F-4906-99B7-4CACEADF661F}" srcOrd="1" destOrd="0" presId="urn:microsoft.com/office/officeart/2005/8/layout/orgChart1"/>
    <dgm:cxn modelId="{48C6C65F-EEEB-4AB4-A15A-FC768342353A}" type="presParOf" srcId="{EAA71C48-960F-4906-99B7-4CACEADF661F}" destId="{3B5F33F9-C74C-4264-AF78-DE63403BF1A8}" srcOrd="0" destOrd="0" presId="urn:microsoft.com/office/officeart/2005/8/layout/orgChart1"/>
    <dgm:cxn modelId="{9C101A7E-B353-46B5-8674-149283BF02F0}" type="presParOf" srcId="{3B5F33F9-C74C-4264-AF78-DE63403BF1A8}" destId="{4806E995-A6C9-4124-B2CA-4CFE3984EE22}" srcOrd="0" destOrd="0" presId="urn:microsoft.com/office/officeart/2005/8/layout/orgChart1"/>
    <dgm:cxn modelId="{10CB7546-5930-48FE-884D-495FD7FB7694}" type="presParOf" srcId="{3B5F33F9-C74C-4264-AF78-DE63403BF1A8}" destId="{A6739665-A43F-4B8C-88AB-4498433C24C7}" srcOrd="1" destOrd="0" presId="urn:microsoft.com/office/officeart/2005/8/layout/orgChart1"/>
    <dgm:cxn modelId="{C4EF555C-8481-4911-BCD9-812968BF7022}" type="presParOf" srcId="{EAA71C48-960F-4906-99B7-4CACEADF661F}" destId="{306141F5-9E59-4B4B-A7BB-51BD82576D02}" srcOrd="1" destOrd="0" presId="urn:microsoft.com/office/officeart/2005/8/layout/orgChart1"/>
    <dgm:cxn modelId="{77779354-2B26-4275-93A0-03C46BC76526}" type="presParOf" srcId="{EAA71C48-960F-4906-99B7-4CACEADF661F}" destId="{78E9A788-E291-4594-9B6F-FC2234889F37}" srcOrd="2" destOrd="0" presId="urn:microsoft.com/office/officeart/2005/8/layout/orgChart1"/>
    <dgm:cxn modelId="{4950AED7-882F-4F1F-8F16-AB73771E0BE3}" type="presParOf" srcId="{78E9A788-E291-4594-9B6F-FC2234889F37}" destId="{951E07A2-7FD2-4E4B-943E-27FE2B301AC3}" srcOrd="0" destOrd="0" presId="urn:microsoft.com/office/officeart/2005/8/layout/orgChart1"/>
    <dgm:cxn modelId="{CD702D68-8C6C-4BAC-A36C-91DDC6FF3C65}" type="presParOf" srcId="{78E9A788-E291-4594-9B6F-FC2234889F37}" destId="{7B66E681-6ED7-44C8-B472-CEBE9EB2704C}" srcOrd="1" destOrd="0" presId="urn:microsoft.com/office/officeart/2005/8/layout/orgChart1"/>
    <dgm:cxn modelId="{6A7A585D-ABA5-4D8B-B3D3-DD357DEDEE26}" type="presParOf" srcId="{7B66E681-6ED7-44C8-B472-CEBE9EB2704C}" destId="{F78FF937-8049-465C-9993-6FB6E2139BD4}" srcOrd="0" destOrd="0" presId="urn:microsoft.com/office/officeart/2005/8/layout/orgChart1"/>
    <dgm:cxn modelId="{E14A6CCB-C482-4743-B161-0EFB33518A8D}" type="presParOf" srcId="{F78FF937-8049-465C-9993-6FB6E2139BD4}" destId="{975D0641-58AF-4A37-832E-9475972B83DC}" srcOrd="0" destOrd="0" presId="urn:microsoft.com/office/officeart/2005/8/layout/orgChart1"/>
    <dgm:cxn modelId="{A587532C-1D14-4AE1-B0F7-426BEBAC0C5E}" type="presParOf" srcId="{F78FF937-8049-465C-9993-6FB6E2139BD4}" destId="{A166986D-2C75-4FC6-B07B-02EA239A132B}" srcOrd="1" destOrd="0" presId="urn:microsoft.com/office/officeart/2005/8/layout/orgChart1"/>
    <dgm:cxn modelId="{3E693D55-EB83-4456-BDA5-423FD03F683E}" type="presParOf" srcId="{7B66E681-6ED7-44C8-B472-CEBE9EB2704C}" destId="{7521DB96-8B28-4708-B6E3-ED3C6768D49B}" srcOrd="1" destOrd="0" presId="urn:microsoft.com/office/officeart/2005/8/layout/orgChart1"/>
    <dgm:cxn modelId="{FA36EDCF-A449-4FB4-A259-D8AA650174B2}" type="presParOf" srcId="{7B66E681-6ED7-44C8-B472-CEBE9EB2704C}" destId="{540478F0-9163-4D6A-AB62-7A6CBB6F89F3}" srcOrd="2" destOrd="0" presId="urn:microsoft.com/office/officeart/2005/8/layout/orgChart1"/>
    <dgm:cxn modelId="{E52A405A-9CF6-498F-84B5-7FEA7B67A978}" type="presParOf" srcId="{78E9A788-E291-4594-9B6F-FC2234889F37}" destId="{E91FAAD4-3287-4F70-B619-0A91DBBFDC65}" srcOrd="2" destOrd="0" presId="urn:microsoft.com/office/officeart/2005/8/layout/orgChart1"/>
    <dgm:cxn modelId="{5582F023-18E4-4F57-95CA-C8936E238F07}" type="presParOf" srcId="{78E9A788-E291-4594-9B6F-FC2234889F37}" destId="{030F064B-9D52-499F-A516-13F417C93FAA}" srcOrd="3" destOrd="0" presId="urn:microsoft.com/office/officeart/2005/8/layout/orgChart1"/>
    <dgm:cxn modelId="{BAA75D2C-E434-4AFC-BDDF-3250C7061CC4}" type="presParOf" srcId="{030F064B-9D52-499F-A516-13F417C93FAA}" destId="{FA80E9D8-3A78-44C5-B33C-A6A22CA5C7BE}" srcOrd="0" destOrd="0" presId="urn:microsoft.com/office/officeart/2005/8/layout/orgChart1"/>
    <dgm:cxn modelId="{4585C3B3-854D-41A2-8BC9-4CBB07ADD336}" type="presParOf" srcId="{FA80E9D8-3A78-44C5-B33C-A6A22CA5C7BE}" destId="{56978043-D34F-4C7B-A4BB-CDEDEC352D9C}" srcOrd="0" destOrd="0" presId="urn:microsoft.com/office/officeart/2005/8/layout/orgChart1"/>
    <dgm:cxn modelId="{CEA8F883-C901-497F-82A8-33A46D901C9B}" type="presParOf" srcId="{FA80E9D8-3A78-44C5-B33C-A6A22CA5C7BE}" destId="{2FF0C3CD-0922-44B2-8C3D-E8BC3ADA9235}" srcOrd="1" destOrd="0" presId="urn:microsoft.com/office/officeart/2005/8/layout/orgChart1"/>
    <dgm:cxn modelId="{60928374-0461-474D-AF3A-BDA0850E0682}" type="presParOf" srcId="{030F064B-9D52-499F-A516-13F417C93FAA}" destId="{19BA66EC-8646-44C3-9B91-1D5AACBB0F86}" srcOrd="1" destOrd="0" presId="urn:microsoft.com/office/officeart/2005/8/layout/orgChart1"/>
    <dgm:cxn modelId="{3F83F3CA-2512-48DC-8F6C-8775F903742C}" type="presParOf" srcId="{030F064B-9D52-499F-A516-13F417C93FAA}" destId="{F132BF71-8EC0-4E52-BF83-87B4755A87C9}" srcOrd="2" destOrd="0" presId="urn:microsoft.com/office/officeart/2005/8/layout/orgChart1"/>
    <dgm:cxn modelId="{473E1AA5-CE4F-4BEF-8F7B-A0E2B23126D1}" type="presParOf" srcId="{78E9A788-E291-4594-9B6F-FC2234889F37}" destId="{D389E17F-BD12-44E0-AC30-7AB59E2E12E7}" srcOrd="4" destOrd="0" presId="urn:microsoft.com/office/officeart/2005/8/layout/orgChart1"/>
    <dgm:cxn modelId="{3B59F2A8-EBF1-4162-A556-D3AA691ADFE0}" type="presParOf" srcId="{78E9A788-E291-4594-9B6F-FC2234889F37}" destId="{4FF75753-6DA3-4B7B-9355-B3D48055B2FF}" srcOrd="5" destOrd="0" presId="urn:microsoft.com/office/officeart/2005/8/layout/orgChart1"/>
    <dgm:cxn modelId="{FAC1D59D-946B-4A5C-9553-59ED2C896320}" type="presParOf" srcId="{4FF75753-6DA3-4B7B-9355-B3D48055B2FF}" destId="{0D188141-D35C-4127-B2D3-46F2A15302E0}" srcOrd="0" destOrd="0" presId="urn:microsoft.com/office/officeart/2005/8/layout/orgChart1"/>
    <dgm:cxn modelId="{9BF79A81-7997-406F-A388-EF7F6825B37C}" type="presParOf" srcId="{0D188141-D35C-4127-B2D3-46F2A15302E0}" destId="{22FCC4C7-594B-4DD1-8CD0-1CD386483860}" srcOrd="0" destOrd="0" presId="urn:microsoft.com/office/officeart/2005/8/layout/orgChart1"/>
    <dgm:cxn modelId="{85CD4D4B-2715-4840-85FF-03AC804A7868}" type="presParOf" srcId="{0D188141-D35C-4127-B2D3-46F2A15302E0}" destId="{A113FDB0-1344-47E5-9975-04AFA1F6A4EF}" srcOrd="1" destOrd="0" presId="urn:microsoft.com/office/officeart/2005/8/layout/orgChart1"/>
    <dgm:cxn modelId="{572C5051-57C9-45E3-A248-E93385596636}" type="presParOf" srcId="{4FF75753-6DA3-4B7B-9355-B3D48055B2FF}" destId="{9C64E520-7FF6-4FCA-A54C-4CAF3D8B2830}" srcOrd="1" destOrd="0" presId="urn:microsoft.com/office/officeart/2005/8/layout/orgChart1"/>
    <dgm:cxn modelId="{B91C8E60-595D-46D1-AC9A-135EC32C3806}" type="presParOf" srcId="{4FF75753-6DA3-4B7B-9355-B3D48055B2FF}" destId="{22165A33-979C-48C0-A5E9-D6BE03266842}" srcOrd="2" destOrd="0" presId="urn:microsoft.com/office/officeart/2005/8/layout/orgChart1"/>
    <dgm:cxn modelId="{08444099-1CF9-43A2-9AA6-A407B817F6C4}" type="presParOf" srcId="{78E9A788-E291-4594-9B6F-FC2234889F37}" destId="{4A8BC273-5ABB-48B3-8C9A-0E7907199D4C}" srcOrd="6" destOrd="0" presId="urn:microsoft.com/office/officeart/2005/8/layout/orgChart1"/>
    <dgm:cxn modelId="{E5BC5677-62F9-4712-A051-632687AB3732}" type="presParOf" srcId="{78E9A788-E291-4594-9B6F-FC2234889F37}" destId="{63C17314-89C4-4552-B7E8-DAC5B085ECEA}" srcOrd="7" destOrd="0" presId="urn:microsoft.com/office/officeart/2005/8/layout/orgChart1"/>
    <dgm:cxn modelId="{7DE9FC28-717C-436B-926E-0E24AE8CD9C9}" type="presParOf" srcId="{63C17314-89C4-4552-B7E8-DAC5B085ECEA}" destId="{B9453254-A8DE-498B-ADA7-6FD232A538FC}" srcOrd="0" destOrd="0" presId="urn:microsoft.com/office/officeart/2005/8/layout/orgChart1"/>
    <dgm:cxn modelId="{BB5FC41F-B51E-495B-9272-E93E10001EBD}" type="presParOf" srcId="{B9453254-A8DE-498B-ADA7-6FD232A538FC}" destId="{7A5EECB9-50F0-4D0E-93D9-1EC920CDD9DC}" srcOrd="0" destOrd="0" presId="urn:microsoft.com/office/officeart/2005/8/layout/orgChart1"/>
    <dgm:cxn modelId="{9C2E025D-590C-44AC-A4F6-A295310D0F19}" type="presParOf" srcId="{B9453254-A8DE-498B-ADA7-6FD232A538FC}" destId="{4466CA24-9008-4254-A1AD-5E9A9BB8C63A}" srcOrd="1" destOrd="0" presId="urn:microsoft.com/office/officeart/2005/8/layout/orgChart1"/>
    <dgm:cxn modelId="{A9AC776C-8C80-4B15-B4D0-510DF7772644}" type="presParOf" srcId="{63C17314-89C4-4552-B7E8-DAC5B085ECEA}" destId="{4AE437E2-65DA-41CA-8FFB-17D3DEB4C788}" srcOrd="1" destOrd="0" presId="urn:microsoft.com/office/officeart/2005/8/layout/orgChart1"/>
    <dgm:cxn modelId="{56C79D41-00B2-4576-A6D5-13B7A6B88963}" type="presParOf" srcId="{63C17314-89C4-4552-B7E8-DAC5B085ECEA}" destId="{DC196E41-7BB2-4696-8D7F-49CE18C17DE3}" srcOrd="2" destOrd="0" presId="urn:microsoft.com/office/officeart/2005/8/layout/orgChart1"/>
    <dgm:cxn modelId="{5FB09F4E-0B34-4041-A662-AC8162107D08}" type="presParOf" srcId="{AC8218CE-31D8-4B10-AC7E-9D450E98F6FA}" destId="{49A79143-3902-4A88-9863-D5940DC1854F}" srcOrd="2" destOrd="0" presId="urn:microsoft.com/office/officeart/2005/8/layout/orgChart1"/>
    <dgm:cxn modelId="{E479E104-A08A-42FE-A765-85644F33683C}" type="presParOf" srcId="{AC8218CE-31D8-4B10-AC7E-9D450E98F6FA}" destId="{D5B78DBA-602D-47D3-B636-2D70667C2C58}" srcOrd="3" destOrd="0" presId="urn:microsoft.com/office/officeart/2005/8/layout/orgChart1"/>
    <dgm:cxn modelId="{3DF5051A-C211-405B-8592-91AAF3DFB5B6}" type="presParOf" srcId="{D5B78DBA-602D-47D3-B636-2D70667C2C58}" destId="{90B8AD2D-EF67-4DCA-BD1B-0879ABF55BFF}" srcOrd="0" destOrd="0" presId="urn:microsoft.com/office/officeart/2005/8/layout/orgChart1"/>
    <dgm:cxn modelId="{C5766E97-E46A-459E-BC1C-20C16B052E6F}" type="presParOf" srcId="{90B8AD2D-EF67-4DCA-BD1B-0879ABF55BFF}" destId="{8643E2AA-0AAB-4645-BE2A-40ED1AB02A85}" srcOrd="0" destOrd="0" presId="urn:microsoft.com/office/officeart/2005/8/layout/orgChart1"/>
    <dgm:cxn modelId="{B331651F-2F10-47D8-A3B3-D960CAFA2430}" type="presParOf" srcId="{90B8AD2D-EF67-4DCA-BD1B-0879ABF55BFF}" destId="{2AF68877-149E-416A-862A-096BED4C1AFB}" srcOrd="1" destOrd="0" presId="urn:microsoft.com/office/officeart/2005/8/layout/orgChart1"/>
    <dgm:cxn modelId="{800B72A2-B9DE-4EF5-8D6B-0248C00BA185}" type="presParOf" srcId="{D5B78DBA-602D-47D3-B636-2D70667C2C58}" destId="{B7CA4D8F-F43C-4B17-BCD2-20C94E0C6B63}" srcOrd="1" destOrd="0" presId="urn:microsoft.com/office/officeart/2005/8/layout/orgChart1"/>
    <dgm:cxn modelId="{589E994C-423F-4CDE-B48A-EFF84FF19D84}" type="presParOf" srcId="{D5B78DBA-602D-47D3-B636-2D70667C2C58}" destId="{131C60FD-3C50-44A6-A27D-B3EDE8370AE8}" srcOrd="2" destOrd="0" presId="urn:microsoft.com/office/officeart/2005/8/layout/orgChart1"/>
    <dgm:cxn modelId="{24FEA483-5F97-4BFB-846F-FF2142C7B0A8}" type="presParOf" srcId="{131C60FD-3C50-44A6-A27D-B3EDE8370AE8}" destId="{DE26E8B0-2D93-4717-84BF-AC9E8B113A1B}" srcOrd="0" destOrd="0" presId="urn:microsoft.com/office/officeart/2005/8/layout/orgChart1"/>
    <dgm:cxn modelId="{70B9ADF0-04E5-4553-834D-08E0DB6DC9FA}" type="presParOf" srcId="{131C60FD-3C50-44A6-A27D-B3EDE8370AE8}" destId="{3431B2A7-9216-437B-A3A8-146E251C944B}" srcOrd="1" destOrd="0" presId="urn:microsoft.com/office/officeart/2005/8/layout/orgChart1"/>
    <dgm:cxn modelId="{6F3692B6-8320-4290-995B-8BFFFB235813}" type="presParOf" srcId="{3431B2A7-9216-437B-A3A8-146E251C944B}" destId="{C300D904-C4A4-46E1-A7A8-34AB42B638BC}" srcOrd="0" destOrd="0" presId="urn:microsoft.com/office/officeart/2005/8/layout/orgChart1"/>
    <dgm:cxn modelId="{B010103F-CA1A-40C3-9E5C-B907FCEB0C6D}" type="presParOf" srcId="{C300D904-C4A4-46E1-A7A8-34AB42B638BC}" destId="{0E13B3D4-9C37-41EB-AA05-77B6506A7EF0}" srcOrd="0" destOrd="0" presId="urn:microsoft.com/office/officeart/2005/8/layout/orgChart1"/>
    <dgm:cxn modelId="{871DA552-9CB0-4D4D-AA61-195D47DD8C54}" type="presParOf" srcId="{C300D904-C4A4-46E1-A7A8-34AB42B638BC}" destId="{C4EB3426-92BD-401F-A599-2B1C7EBC5392}" srcOrd="1" destOrd="0" presId="urn:microsoft.com/office/officeart/2005/8/layout/orgChart1"/>
    <dgm:cxn modelId="{EBB3CE85-6079-4F7C-ADF2-DEFD4027C7C6}" type="presParOf" srcId="{3431B2A7-9216-437B-A3A8-146E251C944B}" destId="{3608D94F-A830-4DF1-BF7B-6B7BEBA4BD41}" srcOrd="1" destOrd="0" presId="urn:microsoft.com/office/officeart/2005/8/layout/orgChart1"/>
    <dgm:cxn modelId="{8AF2D2B3-7D35-40C8-849C-97BF354886D3}" type="presParOf" srcId="{3431B2A7-9216-437B-A3A8-146E251C944B}" destId="{0FD82FDB-988E-4F12-8816-A1AD17963B05}" srcOrd="2" destOrd="0" presId="urn:microsoft.com/office/officeart/2005/8/layout/orgChart1"/>
    <dgm:cxn modelId="{0EFCAC0F-2CEF-4898-8008-6C1995DFD112}" type="presParOf" srcId="{131C60FD-3C50-44A6-A27D-B3EDE8370AE8}" destId="{8449EB07-6FA2-4ABD-A249-F265F3DAF3AD}" srcOrd="2" destOrd="0" presId="urn:microsoft.com/office/officeart/2005/8/layout/orgChart1"/>
    <dgm:cxn modelId="{B9CE902E-6540-4343-958F-ED6B71A64E06}" type="presParOf" srcId="{131C60FD-3C50-44A6-A27D-B3EDE8370AE8}" destId="{0E5F6003-64EB-4ED3-BE52-F133DC56D1BE}" srcOrd="3" destOrd="0" presId="urn:microsoft.com/office/officeart/2005/8/layout/orgChart1"/>
    <dgm:cxn modelId="{7046E755-3EB8-4696-84DC-30E2D217430C}" type="presParOf" srcId="{0E5F6003-64EB-4ED3-BE52-F133DC56D1BE}" destId="{CC826DD3-CD86-4B1E-B840-E51CD1E16915}" srcOrd="0" destOrd="0" presId="urn:microsoft.com/office/officeart/2005/8/layout/orgChart1"/>
    <dgm:cxn modelId="{D328FFF2-0342-4FC4-81E3-A87745D1E42C}" type="presParOf" srcId="{CC826DD3-CD86-4B1E-B840-E51CD1E16915}" destId="{79F4E398-CAB1-405E-A1CA-F6300CBE8035}" srcOrd="0" destOrd="0" presId="urn:microsoft.com/office/officeart/2005/8/layout/orgChart1"/>
    <dgm:cxn modelId="{64CDB890-4BB4-45A6-A1EF-0C7F41770A5E}" type="presParOf" srcId="{CC826DD3-CD86-4B1E-B840-E51CD1E16915}" destId="{68A790B1-C69E-4005-B6DE-C2E2115313C2}" srcOrd="1" destOrd="0" presId="urn:microsoft.com/office/officeart/2005/8/layout/orgChart1"/>
    <dgm:cxn modelId="{65C44EFF-6777-46B7-B233-5E0FAEE064D5}" type="presParOf" srcId="{0E5F6003-64EB-4ED3-BE52-F133DC56D1BE}" destId="{CDEA6594-045F-47AC-9731-A62DAF4AA2B6}" srcOrd="1" destOrd="0" presId="urn:microsoft.com/office/officeart/2005/8/layout/orgChart1"/>
    <dgm:cxn modelId="{9B1F6ED0-578A-4CF6-AE1F-5954C85266DA}" type="presParOf" srcId="{0E5F6003-64EB-4ED3-BE52-F133DC56D1BE}" destId="{308CB843-74F0-459E-BEC4-CACF66EF74EF}" srcOrd="2" destOrd="0" presId="urn:microsoft.com/office/officeart/2005/8/layout/orgChart1"/>
    <dgm:cxn modelId="{945461A4-3E8D-4483-9AF7-A96879620935}" type="presParOf" srcId="{131C60FD-3C50-44A6-A27D-B3EDE8370AE8}" destId="{6B8D9EC6-9929-4AC6-9930-7970A006C4B3}" srcOrd="4" destOrd="0" presId="urn:microsoft.com/office/officeart/2005/8/layout/orgChart1"/>
    <dgm:cxn modelId="{0A000CB1-27B8-499D-B6EB-94B1AF05868B}" type="presParOf" srcId="{131C60FD-3C50-44A6-A27D-B3EDE8370AE8}" destId="{773F7A6E-8876-4865-BC3D-C977398C88B8}" srcOrd="5" destOrd="0" presId="urn:microsoft.com/office/officeart/2005/8/layout/orgChart1"/>
    <dgm:cxn modelId="{A5E5FE6F-5EFC-472A-A1DE-4EFA7B593EF3}" type="presParOf" srcId="{773F7A6E-8876-4865-BC3D-C977398C88B8}" destId="{FF1B0BAA-E3E6-4244-9A2B-62F754508D27}" srcOrd="0" destOrd="0" presId="urn:microsoft.com/office/officeart/2005/8/layout/orgChart1"/>
    <dgm:cxn modelId="{7378BB1D-F481-4EDC-813A-23E7B099BBE0}" type="presParOf" srcId="{FF1B0BAA-E3E6-4244-9A2B-62F754508D27}" destId="{9474E2AB-A7BF-4BE6-819B-05F0325C08AA}" srcOrd="0" destOrd="0" presId="urn:microsoft.com/office/officeart/2005/8/layout/orgChart1"/>
    <dgm:cxn modelId="{09E0FD2B-8946-4495-8CE2-18ED15BDF8B7}" type="presParOf" srcId="{FF1B0BAA-E3E6-4244-9A2B-62F754508D27}" destId="{D2F79E7C-3BAE-456F-8546-412E853C9255}" srcOrd="1" destOrd="0" presId="urn:microsoft.com/office/officeart/2005/8/layout/orgChart1"/>
    <dgm:cxn modelId="{FA5D2950-F677-450E-9985-C38E4B96EC3B}" type="presParOf" srcId="{773F7A6E-8876-4865-BC3D-C977398C88B8}" destId="{8027C5A3-6E7B-490C-BFF8-667416B795C2}" srcOrd="1" destOrd="0" presId="urn:microsoft.com/office/officeart/2005/8/layout/orgChart1"/>
    <dgm:cxn modelId="{8C836B81-79B9-4586-9B81-B150CBF62F83}" type="presParOf" srcId="{773F7A6E-8876-4865-BC3D-C977398C88B8}" destId="{5E647012-7506-4135-8B7A-A1ED6F2F5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8D9EC6-9929-4AC6-9930-7970A006C4B3}">
      <dsp:nvSpPr>
        <dsp:cNvPr id="0" name=""/>
        <dsp:cNvSpPr/>
      </dsp:nvSpPr>
      <dsp:spPr>
        <a:xfrm>
          <a:off x="5957519" y="2019618"/>
          <a:ext cx="175100" cy="1951114"/>
        </a:xfrm>
        <a:custGeom>
          <a:avLst/>
          <a:gdLst/>
          <a:ahLst/>
          <a:cxnLst/>
          <a:rect l="0" t="0" r="0" b="0"/>
          <a:pathLst>
            <a:path>
              <a:moveTo>
                <a:pt x="175100" y="0"/>
              </a:moveTo>
              <a:lnTo>
                <a:pt x="175100" y="1951114"/>
              </a:lnTo>
              <a:lnTo>
                <a:pt x="0" y="195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49EB07-6FA2-4ABD-A249-F265F3DAF3AD}">
      <dsp:nvSpPr>
        <dsp:cNvPr id="0" name=""/>
        <dsp:cNvSpPr/>
      </dsp:nvSpPr>
      <dsp:spPr>
        <a:xfrm>
          <a:off x="6132619" y="2019618"/>
          <a:ext cx="175100" cy="76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104"/>
              </a:lnTo>
              <a:lnTo>
                <a:pt x="175100" y="767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6E8B0-2D93-4717-84BF-AC9E8B113A1B}">
      <dsp:nvSpPr>
        <dsp:cNvPr id="0" name=""/>
        <dsp:cNvSpPr/>
      </dsp:nvSpPr>
      <dsp:spPr>
        <a:xfrm>
          <a:off x="5957519" y="2019618"/>
          <a:ext cx="175100" cy="767104"/>
        </a:xfrm>
        <a:custGeom>
          <a:avLst/>
          <a:gdLst/>
          <a:ahLst/>
          <a:cxnLst/>
          <a:rect l="0" t="0" r="0" b="0"/>
          <a:pathLst>
            <a:path>
              <a:moveTo>
                <a:pt x="175100" y="0"/>
              </a:moveTo>
              <a:lnTo>
                <a:pt x="175100" y="767104"/>
              </a:lnTo>
              <a:lnTo>
                <a:pt x="0" y="767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A79143-3902-4A88-9863-D5940DC1854F}">
      <dsp:nvSpPr>
        <dsp:cNvPr id="0" name=""/>
        <dsp:cNvSpPr/>
      </dsp:nvSpPr>
      <dsp:spPr>
        <a:xfrm>
          <a:off x="4114800" y="835608"/>
          <a:ext cx="1184009" cy="76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104"/>
              </a:lnTo>
              <a:lnTo>
                <a:pt x="1184009" y="767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BC273-5ABB-48B3-8C9A-0E7907199D4C}">
      <dsp:nvSpPr>
        <dsp:cNvPr id="0" name=""/>
        <dsp:cNvSpPr/>
      </dsp:nvSpPr>
      <dsp:spPr>
        <a:xfrm>
          <a:off x="2096980" y="2019618"/>
          <a:ext cx="175100" cy="1951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1114"/>
              </a:lnTo>
              <a:lnTo>
                <a:pt x="175100" y="195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9E17F-BD12-44E0-AC30-7AB59E2E12E7}">
      <dsp:nvSpPr>
        <dsp:cNvPr id="0" name=""/>
        <dsp:cNvSpPr/>
      </dsp:nvSpPr>
      <dsp:spPr>
        <a:xfrm>
          <a:off x="1921880" y="2019618"/>
          <a:ext cx="175100" cy="1951114"/>
        </a:xfrm>
        <a:custGeom>
          <a:avLst/>
          <a:gdLst/>
          <a:ahLst/>
          <a:cxnLst/>
          <a:rect l="0" t="0" r="0" b="0"/>
          <a:pathLst>
            <a:path>
              <a:moveTo>
                <a:pt x="175100" y="0"/>
              </a:moveTo>
              <a:lnTo>
                <a:pt x="175100" y="1951114"/>
              </a:lnTo>
              <a:lnTo>
                <a:pt x="0" y="19511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FAAD4-3287-4F70-B619-0A91DBBFDC65}">
      <dsp:nvSpPr>
        <dsp:cNvPr id="0" name=""/>
        <dsp:cNvSpPr/>
      </dsp:nvSpPr>
      <dsp:spPr>
        <a:xfrm>
          <a:off x="2096980" y="2019618"/>
          <a:ext cx="175100" cy="767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7104"/>
              </a:lnTo>
              <a:lnTo>
                <a:pt x="175100" y="767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E07A2-7FD2-4E4B-943E-27FE2B301AC3}">
      <dsp:nvSpPr>
        <dsp:cNvPr id="0" name=""/>
        <dsp:cNvSpPr/>
      </dsp:nvSpPr>
      <dsp:spPr>
        <a:xfrm>
          <a:off x="1921880" y="2019618"/>
          <a:ext cx="175100" cy="767104"/>
        </a:xfrm>
        <a:custGeom>
          <a:avLst/>
          <a:gdLst/>
          <a:ahLst/>
          <a:cxnLst/>
          <a:rect l="0" t="0" r="0" b="0"/>
          <a:pathLst>
            <a:path>
              <a:moveTo>
                <a:pt x="175100" y="0"/>
              </a:moveTo>
              <a:lnTo>
                <a:pt x="175100" y="767104"/>
              </a:lnTo>
              <a:lnTo>
                <a:pt x="0" y="76710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269A6-7A89-4FCE-9A84-55EC6A919BD7}">
      <dsp:nvSpPr>
        <dsp:cNvPr id="0" name=""/>
        <dsp:cNvSpPr/>
      </dsp:nvSpPr>
      <dsp:spPr>
        <a:xfrm>
          <a:off x="2930790" y="835608"/>
          <a:ext cx="1184009" cy="767104"/>
        </a:xfrm>
        <a:custGeom>
          <a:avLst/>
          <a:gdLst/>
          <a:ahLst/>
          <a:cxnLst/>
          <a:rect l="0" t="0" r="0" b="0"/>
          <a:pathLst>
            <a:path>
              <a:moveTo>
                <a:pt x="1184009" y="0"/>
              </a:moveTo>
              <a:lnTo>
                <a:pt x="1184009" y="767104"/>
              </a:lnTo>
              <a:lnTo>
                <a:pt x="0" y="7671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07DAB-2D88-49D6-94DE-DE0650AA1050}">
      <dsp:nvSpPr>
        <dsp:cNvPr id="0" name=""/>
        <dsp:cNvSpPr/>
      </dsp:nvSpPr>
      <dsp:spPr>
        <a:xfrm>
          <a:off x="3280990" y="1799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Management System</a:t>
          </a:r>
          <a:endParaRPr lang="en-US" sz="2200" kern="1200" dirty="0"/>
        </a:p>
      </dsp:txBody>
      <dsp:txXfrm>
        <a:off x="3280990" y="1799"/>
        <a:ext cx="1667619" cy="833809"/>
      </dsp:txXfrm>
    </dsp:sp>
    <dsp:sp modelId="{4806E995-A6C9-4124-B2CA-4CFE3984EE22}">
      <dsp:nvSpPr>
        <dsp:cNvPr id="0" name=""/>
        <dsp:cNvSpPr/>
      </dsp:nvSpPr>
      <dsp:spPr>
        <a:xfrm>
          <a:off x="1263171" y="1185808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Stored Energy</a:t>
          </a:r>
          <a:endParaRPr lang="en-US" sz="2200" kern="1200" dirty="0"/>
        </a:p>
      </dsp:txBody>
      <dsp:txXfrm>
        <a:off x="1263171" y="1185808"/>
        <a:ext cx="1667619" cy="833809"/>
      </dsp:txXfrm>
    </dsp:sp>
    <dsp:sp modelId="{975D0641-58AF-4A37-832E-9475972B83DC}">
      <dsp:nvSpPr>
        <dsp:cNvPr id="0" name=""/>
        <dsp:cNvSpPr/>
      </dsp:nvSpPr>
      <dsp:spPr>
        <a:xfrm>
          <a:off x="254261" y="2369818"/>
          <a:ext cx="1667619" cy="833809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Batteries</a:t>
          </a:r>
          <a:endParaRPr lang="en-US" sz="2200" kern="1200" dirty="0"/>
        </a:p>
      </dsp:txBody>
      <dsp:txXfrm>
        <a:off x="254261" y="2369818"/>
        <a:ext cx="1667619" cy="833809"/>
      </dsp:txXfrm>
    </dsp:sp>
    <dsp:sp modelId="{56978043-D34F-4C7B-A4BB-CDEDEC352D9C}">
      <dsp:nvSpPr>
        <dsp:cNvPr id="0" name=""/>
        <dsp:cNvSpPr/>
      </dsp:nvSpPr>
      <dsp:spPr>
        <a:xfrm>
          <a:off x="2272080" y="2369818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Protection Circuit</a:t>
          </a:r>
          <a:endParaRPr lang="en-US" sz="2200" kern="1200" dirty="0"/>
        </a:p>
      </dsp:txBody>
      <dsp:txXfrm>
        <a:off x="2272080" y="2369818"/>
        <a:ext cx="1667619" cy="833809"/>
      </dsp:txXfrm>
    </dsp:sp>
    <dsp:sp modelId="{22FCC4C7-594B-4DD1-8CD0-1CD386483860}">
      <dsp:nvSpPr>
        <dsp:cNvPr id="0" name=""/>
        <dsp:cNvSpPr/>
      </dsp:nvSpPr>
      <dsp:spPr>
        <a:xfrm>
          <a:off x="254261" y="3553828"/>
          <a:ext cx="1667619" cy="833809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Wall Charging</a:t>
          </a:r>
          <a:endParaRPr lang="en-US" sz="2200" kern="1200" dirty="0"/>
        </a:p>
      </dsp:txBody>
      <dsp:txXfrm>
        <a:off x="254261" y="3553828"/>
        <a:ext cx="1667619" cy="833809"/>
      </dsp:txXfrm>
    </dsp:sp>
    <dsp:sp modelId="{7A5EECB9-50F0-4D0E-93D9-1EC920CDD9DC}">
      <dsp:nvSpPr>
        <dsp:cNvPr id="0" name=""/>
        <dsp:cNvSpPr/>
      </dsp:nvSpPr>
      <dsp:spPr>
        <a:xfrm>
          <a:off x="2272080" y="3553828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State of Charge</a:t>
          </a:r>
          <a:endParaRPr lang="en-US" sz="2200" kern="1200" dirty="0"/>
        </a:p>
      </dsp:txBody>
      <dsp:txXfrm>
        <a:off x="2272080" y="3553828"/>
        <a:ext cx="1667619" cy="833809"/>
      </dsp:txXfrm>
    </dsp:sp>
    <dsp:sp modelId="{8643E2AA-0AAB-4645-BE2A-40ED1AB02A85}">
      <dsp:nvSpPr>
        <dsp:cNvPr id="0" name=""/>
        <dsp:cNvSpPr/>
      </dsp:nvSpPr>
      <dsp:spPr>
        <a:xfrm>
          <a:off x="5298809" y="1185808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Propulsion</a:t>
          </a:r>
          <a:endParaRPr lang="en-US" sz="2200" kern="1200" dirty="0"/>
        </a:p>
      </dsp:txBody>
      <dsp:txXfrm>
        <a:off x="5298809" y="1185808"/>
        <a:ext cx="1667619" cy="833809"/>
      </dsp:txXfrm>
    </dsp:sp>
    <dsp:sp modelId="{0E13B3D4-9C37-41EB-AA05-77B6506A7EF0}">
      <dsp:nvSpPr>
        <dsp:cNvPr id="0" name=""/>
        <dsp:cNvSpPr/>
      </dsp:nvSpPr>
      <dsp:spPr>
        <a:xfrm>
          <a:off x="4289900" y="2369818"/>
          <a:ext cx="1667619" cy="833809"/>
        </a:xfrm>
        <a:prstGeom prst="rect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Motor Controller</a:t>
          </a:r>
          <a:endParaRPr lang="en-US" sz="2200" kern="1200" dirty="0"/>
        </a:p>
      </dsp:txBody>
      <dsp:txXfrm>
        <a:off x="4289900" y="2369818"/>
        <a:ext cx="1667619" cy="833809"/>
      </dsp:txXfrm>
    </dsp:sp>
    <dsp:sp modelId="{79F4E398-CAB1-405E-A1CA-F6300CBE8035}">
      <dsp:nvSpPr>
        <dsp:cNvPr id="0" name=""/>
        <dsp:cNvSpPr/>
      </dsp:nvSpPr>
      <dsp:spPr>
        <a:xfrm>
          <a:off x="6307719" y="2369818"/>
          <a:ext cx="1667619" cy="8338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Power Control</a:t>
          </a:r>
          <a:endParaRPr lang="en-US" sz="2200" kern="1200" dirty="0"/>
        </a:p>
      </dsp:txBody>
      <dsp:txXfrm>
        <a:off x="6307719" y="2369818"/>
        <a:ext cx="1667619" cy="833809"/>
      </dsp:txXfrm>
    </dsp:sp>
    <dsp:sp modelId="{9474E2AB-A7BF-4BE6-819B-05F0325C08AA}">
      <dsp:nvSpPr>
        <dsp:cNvPr id="0" name=""/>
        <dsp:cNvSpPr/>
      </dsp:nvSpPr>
      <dsp:spPr>
        <a:xfrm>
          <a:off x="4289900" y="3553828"/>
          <a:ext cx="1667619" cy="833809"/>
        </a:xfrm>
        <a:prstGeom prst="rect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  <a:tileRect/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Motor</a:t>
          </a:r>
          <a:endParaRPr lang="en-US" sz="2200" kern="1200" dirty="0"/>
        </a:p>
      </dsp:txBody>
      <dsp:txXfrm>
        <a:off x="4289900" y="3553828"/>
        <a:ext cx="1667619" cy="833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2A4D-93BA-4381-93DA-56A843DDBCA2}" type="datetimeFigureOut">
              <a:rPr lang="en-US" smtClean="0"/>
              <a:pPr/>
              <a:t>11/3/2010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831DE-64FC-45BB-8E38-DC396947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D589DA-946E-4F37-8488-4C119F60ED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786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0E6266-D8C2-4216-BC82-51F6B485C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479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10/31/2010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November 2010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91621-14EB-46F1-B430-06A9855DDFD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Team #2 </a:t>
            </a:r>
            <a:br>
              <a:rPr lang="en-US" sz="6000" dirty="0" smtClean="0"/>
            </a:br>
            <a:r>
              <a:rPr lang="en-US" sz="6000" dirty="0" smtClean="0"/>
              <a:t>Solar Car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Project Proposal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31520" y="5394960"/>
            <a:ext cx="7680960" cy="1097280"/>
            <a:chOff x="731520" y="5394960"/>
            <a:chExt cx="7680960" cy="1097280"/>
          </a:xfrm>
        </p:grpSpPr>
        <p:pic>
          <p:nvPicPr>
            <p:cNvPr id="5" name="Picture 4" descr="::Desktop:Picture 5 13-28-36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5200" y="5394960"/>
              <a:ext cx="10972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::Desktop:Picture 6 13-29-01.pn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" y="5394960"/>
              <a:ext cx="1097280" cy="1097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9765" y="4515688"/>
            <a:ext cx="3630613" cy="1976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69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Statement of Work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Work with engineers designing body, and suspension of front two wheels.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Steering system will be designed in respect to body’s dimension and design.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Analysis of key components: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 Rack and Tie Rod dimensions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Ackerman angle for steering, steering bar location,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600" dirty="0"/>
              <a:t>	Kingpin axis, Steering Knuckle location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Steering Stops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Geometry and dimensions of the system.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6150" name="Picture 6" descr="File:Ackermann turning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3810000" cy="267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92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Determine steering </a:t>
            </a:r>
            <a:r>
              <a:rPr lang="en-US" sz="1800" dirty="0" smtClean="0"/>
              <a:t>ratio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Analyze design using </a:t>
            </a:r>
            <a:r>
              <a:rPr lang="en-US" sz="1800" dirty="0" err="1" smtClean="0"/>
              <a:t>SolidWorks</a:t>
            </a:r>
            <a:r>
              <a:rPr lang="en-US" sz="1800" dirty="0" smtClean="0"/>
              <a:t> </a:t>
            </a:r>
            <a:r>
              <a:rPr lang="en-US" sz="1800" dirty="0"/>
              <a:t>and working model to test </a:t>
            </a:r>
            <a:r>
              <a:rPr lang="en-US" sz="1800" dirty="0" smtClean="0"/>
              <a:t>linkage</a:t>
            </a: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Order parts </a:t>
            </a:r>
            <a:r>
              <a:rPr lang="en-US" sz="1800" dirty="0" smtClean="0"/>
              <a:t>needed </a:t>
            </a:r>
            <a:r>
              <a:rPr lang="en-US" sz="1800" dirty="0"/>
              <a:t>for assembling the system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Verify steering system can complete all required tests in order to compete in </a:t>
            </a:r>
            <a:r>
              <a:rPr lang="en-US" sz="1800" dirty="0" smtClean="0"/>
              <a:t>race</a:t>
            </a:r>
            <a:endParaRPr lang="en-US" sz="1800" dirty="0"/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7017" y="3938588"/>
            <a:ext cx="5849966" cy="2187575"/>
          </a:xfrm>
          <a:noFill/>
          <a:ln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5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Braking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50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design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Two disc brake systems on front two wheels </a:t>
            </a:r>
          </a:p>
          <a:p>
            <a:endParaRPr lang="en-US" sz="2800" dirty="0"/>
          </a:p>
          <a:p>
            <a:r>
              <a:rPr lang="en-US" sz="2800" dirty="0"/>
              <a:t>Manual parking brake</a:t>
            </a:r>
          </a:p>
        </p:txBody>
      </p:sp>
      <p:pic>
        <p:nvPicPr>
          <p:cNvPr id="6" name="Picture 8" descr="disc-brak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Work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 dirty="0"/>
              <a:t>Braking forces for each front tire will be calculated </a:t>
            </a:r>
            <a:r>
              <a:rPr lang="en-US" sz="2000" dirty="0" smtClean="0"/>
              <a:t>using an estimated total vehicle weight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Analysis and sizing of components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P</a:t>
            </a:r>
            <a:r>
              <a:rPr lang="en-US" sz="1800" dirty="0" smtClean="0"/>
              <a:t>edals </a:t>
            </a:r>
            <a:endParaRPr lang="en-US" sz="1800" dirty="0"/>
          </a:p>
          <a:p>
            <a:pPr lvl="1"/>
            <a:r>
              <a:rPr lang="en-US" sz="1800" dirty="0" smtClean="0"/>
              <a:t>Master cylinders</a:t>
            </a:r>
            <a:endParaRPr lang="en-US" sz="1800" dirty="0"/>
          </a:p>
          <a:p>
            <a:pPr lvl="1"/>
            <a:r>
              <a:rPr lang="en-US" sz="1800" dirty="0"/>
              <a:t>B</a:t>
            </a:r>
            <a:r>
              <a:rPr lang="en-US" sz="1800" dirty="0" smtClean="0"/>
              <a:t>rake </a:t>
            </a:r>
            <a:r>
              <a:rPr lang="en-US" sz="1800" dirty="0"/>
              <a:t>calipers </a:t>
            </a:r>
          </a:p>
          <a:p>
            <a:pPr lvl="1"/>
            <a:r>
              <a:rPr lang="en-US" sz="1800" dirty="0" smtClean="0"/>
              <a:t>Disc</a:t>
            </a:r>
            <a:endParaRPr lang="en-US" sz="1800" dirty="0"/>
          </a:p>
          <a:p>
            <a:pPr>
              <a:buFontTx/>
              <a:buNone/>
            </a:pPr>
            <a:endParaRPr lang="en-US" sz="2000" dirty="0"/>
          </a:p>
        </p:txBody>
      </p:sp>
      <p:pic>
        <p:nvPicPr>
          <p:cNvPr id="6" name="Picture 6" descr="rear_brake_pad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266019"/>
            <a:ext cx="4038600" cy="31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7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Statement of Work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Race regulations</a:t>
            </a:r>
          </a:p>
          <a:p>
            <a:pPr lvl="1"/>
            <a:r>
              <a:rPr lang="en-US" sz="2000" dirty="0" smtClean="0"/>
              <a:t>Brake </a:t>
            </a:r>
            <a:r>
              <a:rPr lang="en-US" sz="2000" dirty="0"/>
              <a:t>pad </a:t>
            </a:r>
            <a:r>
              <a:rPr lang="en-US" sz="2000" dirty="0" smtClean="0"/>
              <a:t>must </a:t>
            </a:r>
            <a:r>
              <a:rPr lang="en-US" sz="2000" dirty="0"/>
              <a:t>have a contact area with the brake </a:t>
            </a:r>
            <a:r>
              <a:rPr lang="en-US" sz="2000" dirty="0" smtClean="0"/>
              <a:t>disc greater </a:t>
            </a:r>
            <a:r>
              <a:rPr lang="en-US" sz="2000" dirty="0"/>
              <a:t>than 6.0 cm^2.</a:t>
            </a:r>
          </a:p>
          <a:p>
            <a:pPr lvl="1"/>
            <a:r>
              <a:rPr lang="en-US" sz="2000" dirty="0" smtClean="0"/>
              <a:t>Solar </a:t>
            </a:r>
            <a:r>
              <a:rPr lang="en-US" sz="2000" dirty="0"/>
              <a:t>cars must be able to repeatedly stop from speeds of 50 km/h or greater, with an average deceleration, on level wetted pavement, exceeding 4.72 m/s^2.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12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95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job of a car </a:t>
            </a:r>
            <a:r>
              <a:rPr lang="en-US" dirty="0" smtClean="0"/>
              <a:t>suspension</a:t>
            </a:r>
          </a:p>
          <a:p>
            <a:pPr lvl="1"/>
            <a:r>
              <a:rPr lang="en-US" dirty="0" smtClean="0"/>
              <a:t>Maximize </a:t>
            </a:r>
            <a:r>
              <a:rPr lang="en-US" dirty="0"/>
              <a:t>the friction between the tires and the road </a:t>
            </a:r>
            <a:r>
              <a:rPr lang="en-US" dirty="0" smtClean="0"/>
              <a:t>surface</a:t>
            </a:r>
          </a:p>
          <a:p>
            <a:pPr lvl="1"/>
            <a:r>
              <a:rPr lang="en-US" dirty="0" smtClean="0"/>
              <a:t>Provide </a:t>
            </a:r>
            <a:r>
              <a:rPr lang="en-US" dirty="0"/>
              <a:t>steering stability with good </a:t>
            </a:r>
            <a:r>
              <a:rPr lang="en-US" dirty="0" smtClean="0"/>
              <a:t>handling </a:t>
            </a:r>
          </a:p>
          <a:p>
            <a:pPr lvl="1"/>
            <a:r>
              <a:rPr lang="en-US" dirty="0" smtClean="0"/>
              <a:t>Ensure </a:t>
            </a:r>
            <a:r>
              <a:rPr lang="en-US" dirty="0"/>
              <a:t>the </a:t>
            </a:r>
            <a:r>
              <a:rPr lang="en-US" dirty="0" smtClean="0"/>
              <a:t>comfort </a:t>
            </a:r>
            <a:r>
              <a:rPr lang="en-US" dirty="0"/>
              <a:t>of the </a:t>
            </a:r>
            <a:r>
              <a:rPr lang="en-US" dirty="0" smtClean="0"/>
              <a:t>passengers</a:t>
            </a:r>
            <a:endParaRPr lang="en-US" dirty="0"/>
          </a:p>
          <a:p>
            <a:r>
              <a:rPr lang="en-US" dirty="0" smtClean="0"/>
              <a:t>Approach</a:t>
            </a:r>
          </a:p>
          <a:p>
            <a:pPr lvl="1"/>
            <a:r>
              <a:rPr lang="en-US" dirty="0" smtClean="0"/>
              <a:t>Work with the engineers designing the body,  braking and steering systems, and motor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7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Isolates vehicle by its points of contact from the road</a:t>
            </a:r>
          </a:p>
          <a:p>
            <a:r>
              <a:rPr lang="en-US" dirty="0" smtClean="0"/>
              <a:t>Eliminates disadvantages of beam axle</a:t>
            </a:r>
          </a:p>
          <a:p>
            <a:pPr lvl="1"/>
            <a:r>
              <a:rPr lang="en-US" dirty="0" smtClean="0"/>
              <a:t>Loss of friction by the wheels</a:t>
            </a:r>
          </a:p>
          <a:p>
            <a:pPr lvl="1"/>
            <a:r>
              <a:rPr lang="en-US" dirty="0" smtClean="0"/>
              <a:t>Small maximum spring deflection</a:t>
            </a:r>
          </a:p>
          <a:p>
            <a:pPr lvl="1"/>
            <a:r>
              <a:rPr lang="en-US" dirty="0" smtClean="0"/>
              <a:t>No steering system control</a:t>
            </a:r>
          </a:p>
          <a:p>
            <a:pPr lvl="1"/>
            <a:r>
              <a:rPr lang="en-US" dirty="0" smtClean="0"/>
              <a:t>Over-steer</a:t>
            </a:r>
            <a:endParaRPr lang="en-US" dirty="0"/>
          </a:p>
        </p:txBody>
      </p:sp>
      <p:sp>
        <p:nvSpPr>
          <p:cNvPr id="6" name="AutoShape 4" descr="http://www.rapid-racer.com/resources/off%20ro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5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Front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 </a:t>
            </a:r>
            <a:r>
              <a:rPr lang="en-US" dirty="0" smtClean="0"/>
              <a:t>double wishbone suspension </a:t>
            </a:r>
            <a:r>
              <a:rPr lang="en-US" dirty="0"/>
              <a:t>for the </a:t>
            </a:r>
            <a:r>
              <a:rPr lang="en-US" dirty="0" smtClean="0"/>
              <a:t>front wheels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right shock </a:t>
            </a:r>
            <a:r>
              <a:rPr lang="en-US" dirty="0" smtClean="0"/>
              <a:t>size</a:t>
            </a:r>
          </a:p>
          <a:p>
            <a:r>
              <a:rPr lang="en-US" dirty="0" smtClean="0"/>
              <a:t>Shock size will depend on total weight of the car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t="24048" b="14919"/>
          <a:stretch/>
        </p:blipFill>
        <p:spPr bwMode="auto">
          <a:xfrm>
            <a:off x="4572000" y="2362200"/>
            <a:ext cx="4213789" cy="234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934200" y="2514600"/>
            <a:ext cx="1752600" cy="1905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2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Mechanical Engineers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Electrical Engineers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Keith </a:t>
            </a:r>
            <a:r>
              <a:rPr lang="en-US" dirty="0" err="1" smtClean="0"/>
              <a:t>Dalick</a:t>
            </a:r>
            <a:endParaRPr lang="en-US" dirty="0" smtClean="0"/>
          </a:p>
          <a:p>
            <a:r>
              <a:rPr lang="en-US" dirty="0" err="1" smtClean="0"/>
              <a:t>Emiliano</a:t>
            </a:r>
            <a:r>
              <a:rPr lang="en-US" dirty="0" smtClean="0"/>
              <a:t> </a:t>
            </a:r>
            <a:r>
              <a:rPr lang="en-US" dirty="0" err="1" smtClean="0"/>
              <a:t>Pantner</a:t>
            </a:r>
            <a:endParaRPr lang="en-US" dirty="0" smtClean="0"/>
          </a:p>
          <a:p>
            <a:r>
              <a:rPr lang="en-US" dirty="0" smtClean="0"/>
              <a:t>Adrian </a:t>
            </a:r>
            <a:r>
              <a:rPr lang="en-US" dirty="0" err="1" smtClean="0"/>
              <a:t>Cires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Shishir</a:t>
            </a:r>
            <a:r>
              <a:rPr lang="en-US" dirty="0" smtClean="0"/>
              <a:t> </a:t>
            </a:r>
            <a:r>
              <a:rPr lang="en-US" dirty="0" err="1" smtClean="0"/>
              <a:t>Rajbhandari</a:t>
            </a:r>
            <a:endParaRPr lang="en-US" dirty="0" smtClean="0"/>
          </a:p>
          <a:p>
            <a:r>
              <a:rPr lang="en-US" dirty="0" smtClean="0"/>
              <a:t>James Barge</a:t>
            </a:r>
          </a:p>
          <a:p>
            <a:r>
              <a:rPr lang="en-US" dirty="0" smtClean="0"/>
              <a:t>Zachary </a:t>
            </a:r>
            <a:r>
              <a:rPr lang="en-US" dirty="0" err="1" smtClean="0"/>
              <a:t>Prisland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Wishbone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/>
              <a:t>wishbone shaped links</a:t>
            </a:r>
          </a:p>
          <a:p>
            <a:pPr lvl="1"/>
            <a:r>
              <a:rPr lang="en-US" dirty="0"/>
              <a:t>Provide a strong member to overcome forces from braking and </a:t>
            </a:r>
            <a:r>
              <a:rPr lang="en-US" dirty="0" smtClean="0"/>
              <a:t>acceleration</a:t>
            </a:r>
            <a:endParaRPr lang="en-US" dirty="0"/>
          </a:p>
          <a:p>
            <a:r>
              <a:rPr lang="en-US" dirty="0"/>
              <a:t>Fixed to the frame and upper and lower ball joints</a:t>
            </a:r>
          </a:p>
          <a:p>
            <a:r>
              <a:rPr lang="en-US" dirty="0"/>
              <a:t>Spring and damper between the 2 wishbones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1" t="-672" r="15058"/>
          <a:stretch/>
        </p:blipFill>
        <p:spPr>
          <a:xfrm>
            <a:off x="4726546" y="1752600"/>
            <a:ext cx="3850784" cy="3695779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0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Wishbone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Kinematics easily tuned and optimized</a:t>
            </a:r>
          </a:p>
          <a:p>
            <a:r>
              <a:rPr lang="en-US" dirty="0" smtClean="0"/>
              <a:t>More control over camber angle (</a:t>
            </a:r>
            <a:r>
              <a:rPr lang="en-US" dirty="0"/>
              <a:t>degree to which the wheels tilt in and </a:t>
            </a:r>
            <a:r>
              <a:rPr lang="en-US" dirty="0" smtClean="0"/>
              <a:t>out)</a:t>
            </a:r>
          </a:p>
          <a:p>
            <a:r>
              <a:rPr lang="en-US" dirty="0" smtClean="0"/>
              <a:t>Minimize body roll and sway</a:t>
            </a:r>
          </a:p>
          <a:p>
            <a:r>
              <a:rPr lang="en-US" dirty="0" smtClean="0"/>
              <a:t>More consistent steering feel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 and Camber Angle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Body Roll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Camber Angle</a:t>
            </a:r>
            <a:endParaRPr lang="en-US" dirty="0"/>
          </a:p>
        </p:txBody>
      </p:sp>
      <p:pic>
        <p:nvPicPr>
          <p:cNvPr id="3074" name="Picture 2" descr="http://www.rqriley.com/images/fig-4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620" y="2414081"/>
            <a:ext cx="4283380" cy="368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arrystyre.co.uk/cdata/27641/img/27641_893738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1589" y="2590800"/>
            <a:ext cx="3835305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6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Rear Suspension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dirty="0"/>
              <a:t>a trailing-arm </a:t>
            </a:r>
            <a:r>
              <a:rPr lang="en-US" dirty="0" smtClean="0"/>
              <a:t>suspension </a:t>
            </a:r>
            <a:r>
              <a:rPr lang="en-US" dirty="0"/>
              <a:t>for the rear </a:t>
            </a:r>
            <a:r>
              <a:rPr lang="en-US" dirty="0" smtClean="0"/>
              <a:t>wheel</a:t>
            </a:r>
          </a:p>
          <a:p>
            <a:pPr lvl="1"/>
            <a:r>
              <a:rPr lang="en-US" dirty="0" smtClean="0"/>
              <a:t>Choose </a:t>
            </a:r>
            <a:r>
              <a:rPr lang="en-US" dirty="0"/>
              <a:t>the right shock </a:t>
            </a:r>
            <a:r>
              <a:rPr lang="en-US" dirty="0" smtClean="0"/>
              <a:t>size</a:t>
            </a:r>
            <a:endParaRPr lang="en-US" dirty="0"/>
          </a:p>
          <a:p>
            <a:r>
              <a:rPr lang="en-US" dirty="0" smtClean="0"/>
              <a:t>Shock size will depend on total weight of the car</a:t>
            </a:r>
          </a:p>
          <a:p>
            <a:r>
              <a:rPr lang="en-US" dirty="0" smtClean="0"/>
              <a:t>Motor </a:t>
            </a:r>
            <a:r>
              <a:rPr lang="en-US" dirty="0"/>
              <a:t>will be mounted on rear </a:t>
            </a:r>
            <a:r>
              <a:rPr lang="en-US" dirty="0" smtClean="0"/>
              <a:t>wheel</a:t>
            </a:r>
          </a:p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6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Trailing Arm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rm </a:t>
            </a:r>
            <a:r>
              <a:rPr lang="en-US" dirty="0"/>
              <a:t>joined at the front to the </a:t>
            </a:r>
            <a:r>
              <a:rPr lang="en-US" dirty="0" smtClean="0"/>
              <a:t>chassis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the rear to swing up and </a:t>
            </a:r>
            <a:r>
              <a:rPr lang="en-US" dirty="0" smtClean="0"/>
              <a:t>down</a:t>
            </a:r>
            <a:endParaRPr lang="en-US" dirty="0"/>
          </a:p>
          <a:p>
            <a:r>
              <a:rPr lang="en-US" dirty="0" smtClean="0"/>
              <a:t>No side-to-side scrubbing</a:t>
            </a:r>
          </a:p>
          <a:p>
            <a:r>
              <a:rPr lang="en-US" dirty="0"/>
              <a:t>O</a:t>
            </a:r>
            <a:r>
              <a:rPr lang="en-US" dirty="0" smtClean="0"/>
              <a:t>nly </a:t>
            </a:r>
            <a:r>
              <a:rPr lang="en-US" dirty="0"/>
              <a:t>allows the wheel to move up and down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4800600" y="1959602"/>
            <a:ext cx="4234391" cy="317579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5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Suspension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will be designed in </a:t>
            </a:r>
            <a:r>
              <a:rPr lang="en-US" dirty="0" err="1" smtClean="0"/>
              <a:t>SolidWorks</a:t>
            </a:r>
            <a:endParaRPr lang="en-US" dirty="0" smtClean="0"/>
          </a:p>
          <a:p>
            <a:r>
              <a:rPr lang="en-US" dirty="0"/>
              <a:t>Custom parts include</a:t>
            </a:r>
          </a:p>
          <a:p>
            <a:pPr lvl="1"/>
            <a:r>
              <a:rPr lang="en-US" dirty="0"/>
              <a:t>Trailing arm</a:t>
            </a:r>
          </a:p>
          <a:p>
            <a:pPr lvl="1"/>
            <a:r>
              <a:rPr lang="en-US" dirty="0"/>
              <a:t>Wishbone arm links</a:t>
            </a:r>
          </a:p>
          <a:p>
            <a:pPr lvl="1"/>
            <a:r>
              <a:rPr lang="en-US" dirty="0"/>
              <a:t>Hub</a:t>
            </a:r>
          </a:p>
          <a:p>
            <a:pPr lvl="1"/>
            <a:r>
              <a:rPr lang="en-US" dirty="0" smtClean="0"/>
              <a:t>Knuckle</a:t>
            </a:r>
            <a:endParaRPr lang="en-US" dirty="0"/>
          </a:p>
          <a:p>
            <a:pPr lvl="1"/>
            <a:r>
              <a:rPr lang="en-US" dirty="0" smtClean="0"/>
              <a:t>Fork-shaped link</a:t>
            </a:r>
          </a:p>
          <a:p>
            <a:r>
              <a:rPr lang="en-US" dirty="0"/>
              <a:t>Shocks will be bought according to calculated </a:t>
            </a:r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9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Suspension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Individual then as a whole</a:t>
            </a:r>
          </a:p>
          <a:p>
            <a:r>
              <a:rPr lang="en-US" dirty="0" smtClean="0"/>
              <a:t>Structural </a:t>
            </a:r>
            <a:r>
              <a:rPr lang="en-US" dirty="0"/>
              <a:t>testing in </a:t>
            </a:r>
            <a:r>
              <a:rPr lang="en-US" dirty="0" err="1"/>
              <a:t>SolidWorks</a:t>
            </a:r>
            <a:endParaRPr lang="en-US" dirty="0"/>
          </a:p>
          <a:p>
            <a:pPr lvl="1"/>
            <a:r>
              <a:rPr lang="en-US" dirty="0"/>
              <a:t>Finite Element Analysis</a:t>
            </a:r>
          </a:p>
          <a:p>
            <a:pPr lvl="1"/>
            <a:r>
              <a:rPr lang="en-US" dirty="0"/>
              <a:t>Fatigue and stress points</a:t>
            </a:r>
          </a:p>
          <a:p>
            <a:r>
              <a:rPr lang="en-US" dirty="0"/>
              <a:t>MSC Adams/Car to analyze and predict </a:t>
            </a:r>
          </a:p>
          <a:p>
            <a:pPr lvl="1"/>
            <a:r>
              <a:rPr lang="en-US" dirty="0"/>
              <a:t>Roll and vertical forces</a:t>
            </a:r>
          </a:p>
          <a:p>
            <a:pPr lvl="1"/>
            <a:r>
              <a:rPr lang="en-US" dirty="0"/>
              <a:t>Static loads</a:t>
            </a:r>
          </a:p>
          <a:p>
            <a:pPr lvl="1"/>
            <a:r>
              <a:rPr lang="en-US" dirty="0"/>
              <a:t>Steering characteristics</a:t>
            </a:r>
          </a:p>
          <a:p>
            <a:pPr lvl="1"/>
            <a:r>
              <a:rPr lang="en-US" dirty="0"/>
              <a:t>Wheel travel </a:t>
            </a:r>
          </a:p>
          <a:p>
            <a:r>
              <a:rPr lang="en-US" dirty="0"/>
              <a:t>Adjust camber angle, caster angle, toe pattern, roll center height, scrub radius, and scuff </a:t>
            </a:r>
          </a:p>
          <a:p>
            <a:pPr lvl="1"/>
            <a:r>
              <a:rPr lang="en-US" dirty="0"/>
              <a:t>Smoother and more comfortable ride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24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 Testing Examples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Finite Element Analysis</a:t>
            </a:r>
            <a:endParaRPr lang="en-US" dirty="0"/>
          </a:p>
        </p:txBody>
      </p:sp>
      <p:pic>
        <p:nvPicPr>
          <p:cNvPr id="4098" name="Picture 2" descr="http://www.mscsoftware.com/products/images/flexswap_resiz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61362"/>
            <a:ext cx="4040188" cy="35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5025" y="3200401"/>
            <a:ext cx="4248309" cy="236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66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Generation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Generation</a:t>
            </a:r>
            <a:endParaRPr lang="en-US" dirty="0"/>
          </a:p>
        </p:txBody>
      </p:sp>
      <p:pic>
        <p:nvPicPr>
          <p:cNvPr id="6" name="Content Placeholder 5" descr="Picture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5968" y="2377500"/>
            <a:ext cx="7492064" cy="350476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Cell, Module,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4" descr="cell_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6434" y="1905000"/>
            <a:ext cx="5120794" cy="4572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Performance:</a:t>
            </a:r>
          </a:p>
          <a:p>
            <a:r>
              <a:rPr lang="en-US" dirty="0" err="1" smtClean="0"/>
              <a:t>Insolation</a:t>
            </a:r>
            <a:endParaRPr lang="en-US" dirty="0" smtClean="0"/>
          </a:p>
          <a:p>
            <a:r>
              <a:rPr lang="en-US" dirty="0" smtClean="0"/>
              <a:t>Semiconductor (Si, </a:t>
            </a:r>
            <a:r>
              <a:rPr lang="en-US" dirty="0" err="1" smtClean="0"/>
              <a:t>GaAs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Temperature</a:t>
            </a:r>
          </a:p>
          <a:p>
            <a:r>
              <a:rPr lang="en-US" dirty="0" smtClean="0"/>
              <a:t>Position of sun</a:t>
            </a:r>
          </a:p>
          <a:p>
            <a:r>
              <a:rPr lang="en-US" dirty="0" smtClean="0"/>
              <a:t>Weather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Cell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Junction Silicon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Amorphous Multi-junction Silicon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Cheap</a:t>
            </a:r>
          </a:p>
          <a:p>
            <a:r>
              <a:rPr lang="en-US" dirty="0" smtClean="0"/>
              <a:t>Efficiency = 14 -16 %  </a:t>
            </a:r>
          </a:p>
          <a:p>
            <a:r>
              <a:rPr lang="en-US" dirty="0" smtClean="0"/>
              <a:t>Fill Factor &gt; 0.4 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oc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sc</a:t>
            </a:r>
            <a:r>
              <a:rPr lang="en-US" dirty="0" smtClean="0"/>
              <a:t> </a:t>
            </a:r>
          </a:p>
          <a:p>
            <a:r>
              <a:rPr lang="en-US" dirty="0" smtClean="0"/>
              <a:t>Not-Flexible</a:t>
            </a:r>
          </a:p>
          <a:p>
            <a:r>
              <a:rPr lang="en-US" dirty="0" smtClean="0"/>
              <a:t>Easily Broken</a:t>
            </a:r>
          </a:p>
          <a:p>
            <a:r>
              <a:rPr lang="en-US" dirty="0" smtClean="0"/>
              <a:t>Not Waterproof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Expensive</a:t>
            </a:r>
          </a:p>
          <a:p>
            <a:r>
              <a:rPr lang="en-US" dirty="0" smtClean="0"/>
              <a:t>Efficiency = 10-12 % </a:t>
            </a:r>
          </a:p>
          <a:p>
            <a:r>
              <a:rPr lang="en-US" dirty="0" smtClean="0"/>
              <a:t>Fill Factor = 0.67-0.75 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oc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sc</a:t>
            </a:r>
            <a:endParaRPr lang="en-US" baseline="-25000" dirty="0" smtClean="0"/>
          </a:p>
          <a:p>
            <a:r>
              <a:rPr lang="en-US" dirty="0" smtClean="0"/>
              <a:t>Flexible</a:t>
            </a:r>
          </a:p>
          <a:p>
            <a:r>
              <a:rPr lang="en-US" dirty="0" smtClean="0"/>
              <a:t>Durable</a:t>
            </a:r>
          </a:p>
          <a:p>
            <a:r>
              <a:rPr lang="en-US" dirty="0" smtClean="0"/>
              <a:t>Waterproof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32 - 36 Cells (series) / module</a:t>
            </a:r>
          </a:p>
          <a:p>
            <a:r>
              <a:rPr lang="en-US" dirty="0" smtClean="0"/>
              <a:t>Encapsulate </a:t>
            </a:r>
          </a:p>
          <a:p>
            <a:r>
              <a:rPr lang="en-US" dirty="0" smtClean="0"/>
              <a:t>Electrical parameters (</a:t>
            </a:r>
            <a:r>
              <a:rPr lang="en-US" dirty="0" err="1" smtClean="0"/>
              <a:t>I</a:t>
            </a:r>
            <a:r>
              <a:rPr lang="en-US" baseline="-25000" dirty="0" err="1" smtClean="0"/>
              <a:t>sc</a:t>
            </a:r>
            <a:r>
              <a:rPr lang="en-US" dirty="0" smtClean="0"/>
              <a:t> – V</a:t>
            </a:r>
            <a:r>
              <a:rPr lang="en-US" baseline="-25000" dirty="0" smtClean="0"/>
              <a:t>oc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Mismatch effect</a:t>
            </a:r>
          </a:p>
          <a:p>
            <a:r>
              <a:rPr lang="en-US" dirty="0" smtClean="0"/>
              <a:t>Bypass diode</a:t>
            </a:r>
          </a:p>
          <a:p>
            <a:r>
              <a:rPr lang="en-US" dirty="0" smtClean="0"/>
              <a:t>2 Bypass diodes/ 36-cell module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Bypass Diode, Blocking Diode</a:t>
            </a:r>
            <a:endParaRPr lang="en-US" dirty="0"/>
          </a:p>
        </p:txBody>
      </p:sp>
      <p:pic>
        <p:nvPicPr>
          <p:cNvPr id="4" name="Content Placeholder 3" descr="bypass_diod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892319"/>
            <a:ext cx="5867400" cy="473708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Series/Parallel module = Solar array</a:t>
            </a:r>
          </a:p>
          <a:p>
            <a:r>
              <a:rPr lang="en-US" dirty="0" smtClean="0"/>
              <a:t>1 Blocking diode per module</a:t>
            </a:r>
          </a:p>
          <a:p>
            <a:r>
              <a:rPr lang="en-US" dirty="0" smtClean="0"/>
              <a:t>Minimize cell temperature</a:t>
            </a:r>
          </a:p>
          <a:p>
            <a:r>
              <a:rPr lang="en-US" dirty="0" smtClean="0"/>
              <a:t>PV Array Voltage &gt; Battery Voltage</a:t>
            </a:r>
          </a:p>
          <a:p>
            <a:r>
              <a:rPr lang="en-US" dirty="0" smtClean="0"/>
              <a:t>Max array power =  750 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Maximum Peak Power Tracker</a:t>
            </a:r>
          </a:p>
          <a:p>
            <a:r>
              <a:rPr lang="en-US" dirty="0" smtClean="0"/>
              <a:t>DC:DC Converter </a:t>
            </a:r>
          </a:p>
          <a:p>
            <a:r>
              <a:rPr lang="en-US" dirty="0" smtClean="0"/>
              <a:t> 92-97% efficiency</a:t>
            </a:r>
          </a:p>
          <a:p>
            <a:r>
              <a:rPr lang="en-US" dirty="0" smtClean="0"/>
              <a:t>Optimizes power output from panel while providing maximum amps into system</a:t>
            </a:r>
          </a:p>
          <a:p>
            <a:r>
              <a:rPr lang="en-US" dirty="0" smtClean="0"/>
              <a:t>1 MPPT per solar panel</a:t>
            </a:r>
          </a:p>
          <a:p>
            <a:r>
              <a:rPr lang="en-US" dirty="0" smtClean="0"/>
              <a:t>Winter, cloudy, hazy</a:t>
            </a:r>
          </a:p>
          <a:p>
            <a:r>
              <a:rPr lang="en-US" dirty="0" smtClean="0"/>
              <a:t>Overcharge, reverse current protection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Picture 9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98581" y="1920875"/>
            <a:ext cx="2937838" cy="44338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Regenerative Braking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Brake -&gt; Motor -&gt; Motor controller</a:t>
            </a:r>
          </a:p>
          <a:p>
            <a:r>
              <a:rPr lang="en-US" dirty="0" smtClean="0"/>
              <a:t>Kinetic energy to electrical energy</a:t>
            </a:r>
          </a:p>
          <a:p>
            <a:r>
              <a:rPr lang="en-US" dirty="0" smtClean="0"/>
              <a:t>Motor becomes generator</a:t>
            </a:r>
          </a:p>
          <a:p>
            <a:r>
              <a:rPr lang="en-US" dirty="0" smtClean="0"/>
              <a:t>Charge stored in battery</a:t>
            </a:r>
          </a:p>
          <a:p>
            <a:r>
              <a:rPr lang="en-US" dirty="0" smtClean="0"/>
              <a:t>60 – 70 % Efficiency (commercial E-V) </a:t>
            </a:r>
          </a:p>
          <a:p>
            <a:r>
              <a:rPr lang="en-US" dirty="0" smtClean="0"/>
              <a:t>Friction + Regenerative Braking = Total Braking Output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Integration of control subsystems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Dashboard interface for </a:t>
            </a:r>
            <a:r>
              <a:rPr lang="en-US" dirty="0"/>
              <a:t>d</a:t>
            </a:r>
            <a:r>
              <a:rPr lang="en-US" dirty="0" smtClean="0"/>
              <a:t>river input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Provides driver with telemetry and car systems status information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64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Deciding factors for the body design</a:t>
            </a:r>
          </a:p>
          <a:p>
            <a:pPr lvl="1"/>
            <a:r>
              <a:rPr lang="en-US" dirty="0" smtClean="0"/>
              <a:t>Light weight</a:t>
            </a:r>
          </a:p>
          <a:p>
            <a:pPr lvl="1"/>
            <a:r>
              <a:rPr lang="en-US" dirty="0" smtClean="0"/>
              <a:t>Aerodynamic</a:t>
            </a:r>
          </a:p>
          <a:p>
            <a:pPr lvl="1"/>
            <a:r>
              <a:rPr lang="en-US" dirty="0" smtClean="0"/>
              <a:t>Six square meters of Solar Array space</a:t>
            </a:r>
          </a:p>
          <a:p>
            <a:pPr lvl="1"/>
            <a:r>
              <a:rPr lang="en-US" dirty="0" smtClean="0"/>
              <a:t>Size requirements for race</a:t>
            </a:r>
          </a:p>
          <a:p>
            <a:pPr lvl="1"/>
            <a:r>
              <a:rPr lang="en-US" dirty="0" smtClean="0"/>
              <a:t>High strength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7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Control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Microcontroller Based</a:t>
            </a:r>
          </a:p>
          <a:p>
            <a:pPr lvl="1"/>
            <a:r>
              <a:rPr lang="en-US" dirty="0" smtClean="0"/>
              <a:t>I/O lines</a:t>
            </a:r>
          </a:p>
          <a:p>
            <a:pPr lvl="1"/>
            <a:r>
              <a:rPr lang="en-US" dirty="0" smtClean="0"/>
              <a:t>Serial Ports</a:t>
            </a:r>
          </a:p>
          <a:p>
            <a:pPr lvl="1"/>
            <a:r>
              <a:rPr lang="en-US" dirty="0" smtClean="0"/>
              <a:t>Relays/Switches</a:t>
            </a:r>
          </a:p>
          <a:p>
            <a:pPr lvl="1"/>
            <a:r>
              <a:rPr lang="en-US" dirty="0" smtClean="0"/>
              <a:t>Servo control</a:t>
            </a:r>
          </a:p>
          <a:p>
            <a:pPr lvl="1"/>
            <a:r>
              <a:rPr lang="en-US" dirty="0" smtClean="0"/>
              <a:t>LCD Output</a:t>
            </a:r>
          </a:p>
          <a:p>
            <a:pPr lvl="1"/>
            <a:endParaRPr lang="en-US" dirty="0"/>
          </a:p>
          <a:p>
            <a:r>
              <a:rPr lang="en-US" dirty="0" smtClean="0"/>
              <a:t>Communicates with and manages control subsystems</a:t>
            </a:r>
          </a:p>
          <a:p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0182" y="1920875"/>
            <a:ext cx="2674636" cy="4433888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59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Current Features</a:t>
            </a:r>
          </a:p>
          <a:p>
            <a:pPr lvl="1"/>
            <a:r>
              <a:rPr lang="en-US" dirty="0" smtClean="0"/>
              <a:t>Speedometer</a:t>
            </a:r>
          </a:p>
          <a:p>
            <a:pPr lvl="1"/>
            <a:r>
              <a:rPr lang="en-US" dirty="0" smtClean="0"/>
              <a:t>Throttle Gauges</a:t>
            </a:r>
          </a:p>
          <a:p>
            <a:pPr lvl="1"/>
            <a:r>
              <a:rPr lang="en-US" dirty="0" smtClean="0"/>
              <a:t>Control Enable Switch</a:t>
            </a:r>
          </a:p>
          <a:p>
            <a:pPr lvl="1"/>
            <a:r>
              <a:rPr lang="en-US" dirty="0" smtClean="0"/>
              <a:t>Air Gap Adjustment</a:t>
            </a:r>
          </a:p>
          <a:p>
            <a:pPr lvl="1"/>
            <a:r>
              <a:rPr lang="en-US" dirty="0" smtClean="0"/>
              <a:t>Pre-charge Switch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0" t="4865"/>
          <a:stretch>
            <a:fillRect/>
          </a:stretch>
        </p:blipFill>
        <p:spPr bwMode="auto">
          <a:xfrm>
            <a:off x="4495800" y="1752600"/>
            <a:ext cx="4384766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New Features</a:t>
            </a:r>
          </a:p>
          <a:p>
            <a:pPr lvl="1"/>
            <a:r>
              <a:rPr lang="en-US" dirty="0" smtClean="0"/>
              <a:t>State of Charge Meter</a:t>
            </a:r>
          </a:p>
          <a:p>
            <a:pPr lvl="1"/>
            <a:r>
              <a:rPr lang="en-US" dirty="0" smtClean="0"/>
              <a:t>LCD Display</a:t>
            </a:r>
          </a:p>
          <a:p>
            <a:pPr lvl="1"/>
            <a:r>
              <a:rPr lang="en-US" dirty="0" smtClean="0"/>
              <a:t>Video Display</a:t>
            </a:r>
          </a:p>
          <a:p>
            <a:pPr lvl="1"/>
            <a:r>
              <a:rPr lang="en-US" dirty="0" smtClean="0"/>
              <a:t>Light Switches</a:t>
            </a:r>
          </a:p>
          <a:p>
            <a:pPr lvl="1"/>
            <a:r>
              <a:rPr lang="en-US" dirty="0" smtClean="0"/>
              <a:t>Automated Startup</a:t>
            </a:r>
          </a:p>
          <a:p>
            <a:pPr lvl="1"/>
            <a:r>
              <a:rPr lang="en-US" dirty="0" smtClean="0"/>
              <a:t>Automated Gap Control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0135" y="2286001"/>
            <a:ext cx="444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system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Protection Circuit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0386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Protection Type</a:t>
                      </a:r>
                      <a:endParaRPr lang="en-US" dirty="0"/>
                    </a:p>
                  </a:txBody>
                  <a:tcPr marL="72243" marR="722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Restraining Value</a:t>
                      </a:r>
                      <a:endParaRPr lang="en-US" dirty="0"/>
                    </a:p>
                  </a:txBody>
                  <a:tcPr marL="72243" marR="72243" anchor="ctr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Over Voltage</a:t>
                      </a:r>
                      <a:endParaRPr lang="en-US" dirty="0"/>
                    </a:p>
                  </a:txBody>
                  <a:tcPr marL="72243" marR="72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4.25 V</a:t>
                      </a:r>
                    </a:p>
                  </a:txBody>
                  <a:tcPr marL="72243" marR="7224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Under Voltage</a:t>
                      </a:r>
                      <a:endParaRPr lang="en-US" dirty="0"/>
                    </a:p>
                  </a:txBody>
                  <a:tcPr marL="72243" marR="72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V</a:t>
                      </a:r>
                      <a:endParaRPr lang="en-US" dirty="0"/>
                    </a:p>
                  </a:txBody>
                  <a:tcPr marL="72243" marR="7224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Over Current</a:t>
                      </a:r>
                      <a:endParaRPr lang="en-US" dirty="0"/>
                    </a:p>
                  </a:txBody>
                  <a:tcPr marL="72243" marR="72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 marL="72243" marR="72243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dirty="0" smtClean="0"/>
                        <a:t>Over Temperature</a:t>
                      </a:r>
                      <a:endParaRPr lang="en-US" dirty="0"/>
                    </a:p>
                  </a:txBody>
                  <a:tcPr marL="72243" marR="722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 °C</a:t>
                      </a:r>
                      <a:endParaRPr lang="en-US" dirty="0"/>
                    </a:p>
                  </a:txBody>
                  <a:tcPr marL="72243" marR="72243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Keep batteries in safe operating range</a:t>
            </a:r>
          </a:p>
          <a:p>
            <a:r>
              <a:rPr lang="en-US" dirty="0" smtClean="0"/>
              <a:t>Send signal to Battery Management System (BMS)</a:t>
            </a:r>
          </a:p>
          <a:p>
            <a:r>
              <a:rPr lang="en-US" dirty="0" smtClean="0"/>
              <a:t>Will require use of the microcontroller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Battery Management System(BMS)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Designed for electric car use</a:t>
            </a:r>
          </a:p>
          <a:p>
            <a:r>
              <a:rPr lang="en-US" dirty="0" smtClean="0"/>
              <a:t>Four signal inputs</a:t>
            </a:r>
          </a:p>
          <a:p>
            <a:r>
              <a:rPr lang="en-US" dirty="0" smtClean="0"/>
              <a:t>Slowly powers down the system</a:t>
            </a:r>
          </a:p>
          <a:p>
            <a:endParaRPr lang="en-US" dirty="0"/>
          </a:p>
        </p:txBody>
      </p:sp>
      <p:pic>
        <p:nvPicPr>
          <p:cNvPr id="5" name="Content Placeholder 4" descr="BM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61420"/>
            <a:ext cx="3971725" cy="317738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Protection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Modules will be used for voltage protection:</a:t>
            </a:r>
          </a:p>
          <a:p>
            <a:pPr lvl="1"/>
            <a:r>
              <a:rPr lang="en-US" dirty="0" smtClean="0"/>
              <a:t>Already connected to each cell</a:t>
            </a:r>
          </a:p>
          <a:p>
            <a:pPr lvl="1"/>
            <a:r>
              <a:rPr lang="en-US" dirty="0" smtClean="0"/>
              <a:t>Big series signal from BMS</a:t>
            </a:r>
          </a:p>
          <a:p>
            <a:pPr lvl="1"/>
            <a:r>
              <a:rPr lang="en-US" dirty="0" smtClean="0"/>
              <a:t>Break signal circuit if outside operational voltage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Protection</a:t>
            </a:r>
            <a:endParaRPr lang="en-US" dirty="0"/>
          </a:p>
        </p:txBody>
      </p:sp>
      <p:pic>
        <p:nvPicPr>
          <p:cNvPr id="7" name="Content Placeholder 6" descr="8750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93299" y="2286000"/>
            <a:ext cx="3548418" cy="29718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Current Transformer</a:t>
            </a:r>
          </a:p>
          <a:p>
            <a:r>
              <a:rPr lang="en-US" dirty="0" smtClean="0"/>
              <a:t>Will send information to microcontroller</a:t>
            </a:r>
          </a:p>
          <a:p>
            <a:r>
              <a:rPr lang="en-US" dirty="0" smtClean="0"/>
              <a:t>This information will also be used for SOC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PTC </a:t>
            </a:r>
            <a:r>
              <a:rPr lang="en-US" dirty="0" err="1" smtClean="0"/>
              <a:t>Thermistor</a:t>
            </a:r>
            <a:endParaRPr lang="en-US" dirty="0" smtClean="0"/>
          </a:p>
          <a:p>
            <a:pPr lvl="1"/>
            <a:r>
              <a:rPr lang="en-US" dirty="0" smtClean="0"/>
              <a:t>Positive temperature coefficient</a:t>
            </a:r>
          </a:p>
          <a:p>
            <a:r>
              <a:rPr lang="en-US" dirty="0" smtClean="0"/>
              <a:t>Ideally hooked up directly through BMS</a:t>
            </a:r>
          </a:p>
          <a:p>
            <a:r>
              <a:rPr lang="en-US" dirty="0" smtClean="0"/>
              <a:t>Cut off temperature, drastic increase in resistance</a:t>
            </a:r>
          </a:p>
          <a:p>
            <a:endParaRPr lang="en-US" dirty="0" smtClean="0"/>
          </a:p>
        </p:txBody>
      </p:sp>
      <p:pic>
        <p:nvPicPr>
          <p:cNvPr id="7" name="Content Placeholder 6" descr="Thermistor Graph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3732" y="1828799"/>
            <a:ext cx="3693460" cy="4572001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Monocoque</a:t>
            </a:r>
            <a:r>
              <a:rPr lang="en-US" dirty="0" smtClean="0"/>
              <a:t> Construction</a:t>
            </a:r>
          </a:p>
          <a:p>
            <a:pPr lvl="1"/>
            <a:r>
              <a:rPr lang="en-US" dirty="0" smtClean="0"/>
              <a:t>Construction technique that utilizes the exterior of the body as the load bearing</a:t>
            </a:r>
          </a:p>
          <a:p>
            <a:pPr lvl="1"/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317456"/>
            <a:ext cx="3505200" cy="319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Charge (SOC)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of charge will display information for the driver about battery levels</a:t>
            </a:r>
          </a:p>
          <a:p>
            <a:pPr lvl="1"/>
            <a:r>
              <a:rPr lang="en-US" dirty="0" smtClean="0"/>
              <a:t>Voltage Display</a:t>
            </a:r>
          </a:p>
          <a:p>
            <a:pPr lvl="1"/>
            <a:r>
              <a:rPr lang="en-US" dirty="0" smtClean="0"/>
              <a:t>Current Display</a:t>
            </a:r>
          </a:p>
          <a:p>
            <a:pPr lvl="1"/>
            <a:r>
              <a:rPr lang="en-US" dirty="0" smtClean="0"/>
              <a:t>Temperature Display</a:t>
            </a:r>
          </a:p>
          <a:p>
            <a:pPr lvl="1"/>
            <a:r>
              <a:rPr lang="en-US" dirty="0" smtClean="0"/>
              <a:t>Battery Fuel Gauge (purchased device)</a:t>
            </a:r>
          </a:p>
          <a:p>
            <a:r>
              <a:rPr lang="en-US" dirty="0" smtClean="0"/>
              <a:t>Will attempt to use information obtained from protection circuitry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Creation of a power bus</a:t>
            </a:r>
          </a:p>
          <a:p>
            <a:pPr lvl="1"/>
            <a:r>
              <a:rPr lang="en-US" dirty="0" smtClean="0"/>
              <a:t>Voltage regulation (batteries/solar)</a:t>
            </a:r>
          </a:p>
          <a:p>
            <a:pPr lvl="1"/>
            <a:r>
              <a:rPr lang="en-US" dirty="0" smtClean="0"/>
              <a:t>Regenerative braking</a:t>
            </a:r>
          </a:p>
          <a:p>
            <a:r>
              <a:rPr lang="en-US" dirty="0" smtClean="0"/>
              <a:t>Pre-charge circuit for motor controller</a:t>
            </a:r>
          </a:p>
          <a:p>
            <a:r>
              <a:rPr lang="en-US" dirty="0" smtClean="0"/>
              <a:t>Electronic relay for shutdown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&amp; Schedule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4000" dirty="0" smtClean="0"/>
              <a:t>Budget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457200" y="1435101"/>
            <a:ext cx="3008313" cy="20701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Budget estimate to date: $38,168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Budget from University: $5,000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Deficit: </a:t>
            </a:r>
            <a:r>
              <a:rPr lang="en-US" sz="1600" dirty="0" smtClean="0">
                <a:solidFill>
                  <a:srgbClr val="FF0000"/>
                </a:solidFill>
              </a:rPr>
              <a:t>$33,168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Donations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Hexcel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err="1" smtClean="0"/>
              <a:t>SolidWorks</a:t>
            </a:r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endParaRPr lang="en-US" sz="14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4495800" y="990600"/>
          <a:ext cx="404495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645"/>
                <a:gridCol w="1809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Carbon</a:t>
                      </a:r>
                      <a:r>
                        <a:rPr lang="en-US" sz="1400" baseline="0" dirty="0" smtClean="0"/>
                        <a:t> Fiber Composite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$ 1,800</a:t>
                      </a:r>
                      <a:endParaRPr lang="en-US" sz="14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$ 500</a:t>
                      </a:r>
                      <a:endParaRPr lang="en-US" sz="1400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Solar Cell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$ 15,396</a:t>
                      </a:r>
                      <a:endParaRPr lang="en-US" sz="14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Power Tracker (MPPT)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$ 800</a:t>
                      </a:r>
                      <a:endParaRPr lang="en-US" sz="14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Camera</a:t>
                      </a:r>
                      <a:r>
                        <a:rPr lang="en-US" sz="1400" baseline="0" dirty="0" smtClean="0"/>
                        <a:t> &amp; Display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$ 150</a:t>
                      </a:r>
                    </a:p>
                  </a:txBody>
                  <a:tcPr/>
                </a:tc>
              </a:tr>
              <a:tr h="279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 Electrical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$ 500</a:t>
                      </a:r>
                      <a:endParaRPr lang="en-US" sz="1400" dirty="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Microcontroller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180</a:t>
                      </a:r>
                      <a:endParaRPr lang="en-US" sz="1400" dirty="0"/>
                    </a:p>
                  </a:txBody>
                  <a:tcPr/>
                </a:tc>
              </a:tr>
              <a:tr h="2997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Aluminum Stock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108</a:t>
                      </a:r>
                      <a:endParaRPr lang="en-US" sz="14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Suspension</a:t>
                      </a:r>
                      <a:r>
                        <a:rPr lang="en-US" sz="1400" baseline="0" dirty="0" smtClean="0"/>
                        <a:t> Parts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$ 315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Braking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$ 400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Steering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$ 434</a:t>
                      </a:r>
                      <a:endParaRPr lang="en-US" sz="1400" dirty="0"/>
                    </a:p>
                  </a:txBody>
                  <a:tcPr/>
                </a:tc>
              </a:tr>
              <a:tr h="2641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Misc Mechanical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$ 150</a:t>
                      </a:r>
                      <a:endParaRPr lang="en-US" sz="14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Driver</a:t>
                      </a:r>
                      <a:r>
                        <a:rPr lang="en-US" sz="1400" baseline="0" dirty="0" smtClean="0"/>
                        <a:t> Related Equipment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$ 435</a:t>
                      </a:r>
                      <a:endParaRPr lang="en-US" sz="1400" dirty="0"/>
                    </a:p>
                  </a:txBody>
                  <a:tcPr/>
                </a:tc>
              </a:tr>
              <a:tr h="2844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Competition</a:t>
                      </a:r>
                      <a:r>
                        <a:rPr lang="en-US" sz="1400" baseline="0" dirty="0" smtClean="0"/>
                        <a:t> Fees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</a:t>
                      </a:r>
                      <a:r>
                        <a:rPr lang="en-US" sz="1400" baseline="0" dirty="0" smtClean="0"/>
                        <a:t> 7,000</a:t>
                      </a:r>
                      <a:endParaRPr lang="en-US" sz="1400" dirty="0"/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Travel Expenses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$ 10,000</a:t>
                      </a:r>
                      <a:endParaRPr lang="en-US" sz="1400" dirty="0"/>
                    </a:p>
                  </a:txBody>
                  <a:tcPr/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 $38,168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5486400"/>
            <a:ext cx="245394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2600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800" dirty="0" smtClean="0"/>
              <a:t>System level design review	</a:t>
            </a:r>
            <a:r>
              <a:rPr lang="en-US" sz="2800" dirty="0"/>
              <a:t> </a:t>
            </a:r>
            <a:r>
              <a:rPr lang="en-US" sz="2800" dirty="0" smtClean="0"/>
              <a:t>   		November 15, 2010</a:t>
            </a:r>
          </a:p>
          <a:p>
            <a:endParaRPr lang="en-US" sz="2800" dirty="0"/>
          </a:p>
          <a:p>
            <a:r>
              <a:rPr lang="en-US" sz="2800" dirty="0" smtClean="0"/>
              <a:t>Assemble lower body				December 16, 2010</a:t>
            </a:r>
          </a:p>
          <a:p>
            <a:endParaRPr lang="en-US" sz="2800" dirty="0" smtClean="0"/>
          </a:p>
          <a:p>
            <a:r>
              <a:rPr lang="en-US" sz="2800" dirty="0" smtClean="0"/>
              <a:t>Assemble upper body				January 21, 2011</a:t>
            </a:r>
          </a:p>
          <a:p>
            <a:endParaRPr lang="en-US" sz="2800" dirty="0" smtClean="0"/>
          </a:p>
          <a:p>
            <a:r>
              <a:rPr lang="en-US" sz="2800" dirty="0" smtClean="0"/>
              <a:t>Detailed design review and test plan		January 27, 2011</a:t>
            </a:r>
          </a:p>
          <a:p>
            <a:endParaRPr lang="en-US" sz="2800" dirty="0" smtClean="0"/>
          </a:p>
          <a:p>
            <a:r>
              <a:rPr lang="en-US" sz="2800" dirty="0" smtClean="0"/>
              <a:t>Configure lower body				February 21, 2011</a:t>
            </a:r>
          </a:p>
          <a:p>
            <a:endParaRPr lang="en-US" sz="2800" dirty="0" smtClean="0"/>
          </a:p>
          <a:p>
            <a:r>
              <a:rPr lang="en-US" sz="2800" dirty="0" smtClean="0"/>
              <a:t>Install solar arrays				February 23, 2011</a:t>
            </a:r>
          </a:p>
          <a:p>
            <a:endParaRPr lang="en-US" sz="2800" dirty="0" smtClean="0"/>
          </a:p>
          <a:p>
            <a:r>
              <a:rPr lang="en-US" sz="2800" dirty="0" smtClean="0"/>
              <a:t>Total body configuration				March 15, 2011</a:t>
            </a:r>
          </a:p>
          <a:p>
            <a:pPr>
              <a:buNone/>
            </a:pPr>
            <a:r>
              <a:rPr lang="en-US" sz="2800" dirty="0" smtClean="0"/>
              <a:t>		</a:t>
            </a:r>
          </a:p>
          <a:p>
            <a:r>
              <a:rPr lang="en-US" sz="2800" dirty="0" smtClean="0"/>
              <a:t>Final testing					March 29, 2011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Over-steer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0" y="2520156"/>
            <a:ext cx="66675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2CarPros. "How to Replace Rear Brake Pads and Rotor." </a:t>
            </a:r>
            <a:r>
              <a:rPr lang="en-US" dirty="0" err="1"/>
              <a:t>n.d.</a:t>
            </a:r>
            <a:r>
              <a:rPr lang="en-US" dirty="0"/>
              <a:t> </a:t>
            </a:r>
            <a:r>
              <a:rPr lang="en-US" u="sng" dirty="0"/>
              <a:t>2CarPros - Car Questions &amp; Answers.</a:t>
            </a:r>
            <a:r>
              <a:rPr lang="en-US" dirty="0"/>
              <a:t> 26 August 2010 &lt;http://www.2carpros.com/how_to/rear_brake_pads.htm &gt;.</a:t>
            </a:r>
          </a:p>
          <a:p>
            <a:r>
              <a:rPr lang="en-US" dirty="0" err="1"/>
              <a:t>Barrys</a:t>
            </a:r>
            <a:r>
              <a:rPr lang="en-US" dirty="0"/>
              <a:t> </a:t>
            </a:r>
            <a:r>
              <a:rPr lang="en-US" dirty="0" err="1"/>
              <a:t>Tyre</a:t>
            </a:r>
            <a:r>
              <a:rPr lang="en-US" dirty="0"/>
              <a:t> &amp; Exhaust Centre. "Wheel Alignment." 2010. </a:t>
            </a:r>
            <a:r>
              <a:rPr lang="en-US" u="sng" dirty="0" err="1"/>
              <a:t>Barrys</a:t>
            </a:r>
            <a:r>
              <a:rPr lang="en-US" u="sng" dirty="0"/>
              <a:t> </a:t>
            </a:r>
            <a:r>
              <a:rPr lang="en-US" u="sng" dirty="0" err="1"/>
              <a:t>Tyre</a:t>
            </a:r>
            <a:r>
              <a:rPr lang="en-US" u="sng" dirty="0"/>
              <a:t> &amp; Exhaust Centre.</a:t>
            </a:r>
            <a:r>
              <a:rPr lang="en-US" dirty="0"/>
              <a:t> 29 October 2010 &lt;http://www.barrystyre.co.uk/80610/info.php?p=5&gt;.</a:t>
            </a:r>
          </a:p>
          <a:p>
            <a:r>
              <a:rPr lang="en-US" dirty="0"/>
              <a:t>CR Magnetics, Inc. </a:t>
            </a:r>
            <a:r>
              <a:rPr lang="en-US" u="sng" dirty="0"/>
              <a:t>CR Magnetics: Products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29 October 2010 &lt;http://www.crmagnetics.com/products/CR8750-P96.aspx&gt;.</a:t>
            </a:r>
          </a:p>
          <a:p>
            <a:r>
              <a:rPr lang="en-US" dirty="0"/>
              <a:t>Dvorak, Paul. "Auto Suspension Design Made Easy." 18 August 2005. </a:t>
            </a:r>
            <a:r>
              <a:rPr lang="en-US" u="sng" dirty="0"/>
              <a:t>MachineDesign.com.</a:t>
            </a:r>
            <a:r>
              <a:rPr lang="en-US" dirty="0"/>
              <a:t> 27 October 2010 &lt;http://machinedesign.com/article/auto-suspension-design-made-easy-0818&gt;.</a:t>
            </a:r>
          </a:p>
          <a:p>
            <a:r>
              <a:rPr lang="en-US" dirty="0"/>
              <a:t>EV Power, Australia Pty Ltd. </a:t>
            </a:r>
            <a:r>
              <a:rPr lang="en-US" u="sng" dirty="0"/>
              <a:t>EV Power: Products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29 October 2010 &lt;http://www.ev-power.com.au/-BMS-MASTER-UNITS-.html&gt;.</a:t>
            </a:r>
          </a:p>
          <a:p>
            <a:r>
              <a:rPr lang="en-US" dirty="0"/>
              <a:t>Isaac-Lowry, Jacob. "Suspension Design: Types of Suspension." 22 August 2004. </a:t>
            </a:r>
            <a:r>
              <a:rPr lang="en-US" u="sng" dirty="0"/>
              <a:t>Automotive Articles.</a:t>
            </a:r>
            <a:r>
              <a:rPr lang="en-US" dirty="0"/>
              <a:t> 27 August 2010 &lt;http://www.automotivearticles.com/Suspension_Design_Types_of_Suspensions.shtml&gt;.</a:t>
            </a:r>
          </a:p>
          <a:p>
            <a:r>
              <a:rPr lang="en-US" dirty="0"/>
              <a:t>MSC Adams. "What's New: Adams 2005." 2005. </a:t>
            </a:r>
            <a:r>
              <a:rPr lang="en-US" u="sng" dirty="0"/>
              <a:t>MSC Software.</a:t>
            </a:r>
            <a:r>
              <a:rPr lang="en-US" dirty="0"/>
              <a:t> 29 October 2010 &lt;http://www.mscsoftware.com/products/adams_whatsnew_2005.cfm?Q=396&amp;Z=397&gt;.</a:t>
            </a:r>
          </a:p>
          <a:p>
            <a:r>
              <a:rPr lang="en-US" dirty="0"/>
              <a:t>Nice, </a:t>
            </a:r>
            <a:r>
              <a:rPr lang="en-US" dirty="0" err="1"/>
              <a:t>Karim</a:t>
            </a:r>
            <a:r>
              <a:rPr lang="en-US" dirty="0"/>
              <a:t>. "How Car Steering Works." 31 May 2001. </a:t>
            </a:r>
            <a:r>
              <a:rPr lang="en-US" u="sng" dirty="0"/>
              <a:t>HowStuffWorks.com.</a:t>
            </a:r>
            <a:r>
              <a:rPr lang="en-US" dirty="0"/>
              <a:t> 25 October 2010 &lt;http://auto.howstuffworks.com/steering2.htm &gt;.</a:t>
            </a:r>
          </a:p>
          <a:p>
            <a:r>
              <a:rPr lang="en-US" dirty="0"/>
              <a:t>—. "How Disc Brakes Work." 21 August 2000. </a:t>
            </a:r>
            <a:r>
              <a:rPr lang="en-US" u="sng" dirty="0"/>
              <a:t>HowStuffWorks.com.</a:t>
            </a:r>
            <a:r>
              <a:rPr lang="en-US" dirty="0"/>
              <a:t> 26 October 2010 &lt;http://auto.howstuffworks.com/auto-parts/brakes/brake-types/disc-brake.htm&gt;.</a:t>
            </a:r>
          </a:p>
          <a:p>
            <a:r>
              <a:rPr lang="en-US" dirty="0"/>
              <a:t>Rapid-Racer. "Suspension." 2010. </a:t>
            </a:r>
            <a:r>
              <a:rPr lang="en-US" u="sng" dirty="0"/>
              <a:t>Rapid-Racer.</a:t>
            </a:r>
            <a:r>
              <a:rPr lang="en-US" dirty="0"/>
              <a:t> 29 October 2010 &lt;http://www.rapid-racer.com/suspension.php&gt;.</a:t>
            </a:r>
          </a:p>
          <a:p>
            <a:r>
              <a:rPr lang="en-US" dirty="0"/>
              <a:t>Robert Q. Riley Enterprises, LLC. "Automobile Ride, Handling, and Suspension Design." 2009. </a:t>
            </a:r>
            <a:r>
              <a:rPr lang="en-US" u="sng" dirty="0"/>
              <a:t>Robert Q. Riley Enterprises, LLC.</a:t>
            </a:r>
            <a:r>
              <a:rPr lang="en-US" dirty="0"/>
              <a:t> 29 October 2010 &lt;http://www.rqriley.com/images/fig-4.gif&gt;.</a:t>
            </a:r>
          </a:p>
          <a:p>
            <a:r>
              <a:rPr lang="en-US" dirty="0"/>
              <a:t>Spectrum Sensors and Controls, Inc. </a:t>
            </a:r>
            <a:r>
              <a:rPr lang="en-US" u="sng" dirty="0"/>
              <a:t>Spectrum Sensors and Controls: PTC - Engineering</a:t>
            </a:r>
            <a:r>
              <a:rPr lang="en-US" dirty="0"/>
              <a:t>. </a:t>
            </a:r>
            <a:r>
              <a:rPr lang="en-US" dirty="0" err="1"/>
              <a:t>n.d.</a:t>
            </a:r>
            <a:r>
              <a:rPr lang="en-US" dirty="0"/>
              <a:t> 29 October 2010 &lt;http://</a:t>
            </a:r>
            <a:r>
              <a:rPr lang="en-US"/>
              <a:t>www.specsensors.com/ptc-engineering.asp</a:t>
            </a:r>
            <a:r>
              <a:rPr lang="en-US" smtClean="0"/>
              <a:t>&gt;.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24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Designed using </a:t>
            </a:r>
            <a:r>
              <a:rPr lang="en-US" dirty="0" err="1" smtClean="0"/>
              <a:t>SolidWorks</a:t>
            </a:r>
            <a:endParaRPr lang="en-US" dirty="0" smtClean="0"/>
          </a:p>
          <a:p>
            <a:r>
              <a:rPr lang="en-US" dirty="0" smtClean="0"/>
              <a:t>Aerodynamic</a:t>
            </a:r>
          </a:p>
          <a:p>
            <a:pPr lvl="1"/>
            <a:r>
              <a:rPr lang="en-US" dirty="0" smtClean="0"/>
              <a:t>Flow analysis using CAD model</a:t>
            </a:r>
          </a:p>
          <a:p>
            <a:r>
              <a:rPr lang="en-US" dirty="0" smtClean="0"/>
              <a:t>Carbon Fiber </a:t>
            </a:r>
          </a:p>
          <a:p>
            <a:pPr lvl="1"/>
            <a:r>
              <a:rPr lang="en-US" dirty="0" smtClean="0"/>
              <a:t>Light weight</a:t>
            </a:r>
          </a:p>
          <a:p>
            <a:pPr lvl="1"/>
            <a:r>
              <a:rPr lang="en-US" dirty="0" smtClean="0"/>
              <a:t>Very strong</a:t>
            </a:r>
          </a:p>
          <a:p>
            <a:pPr lvl="1"/>
            <a:r>
              <a:rPr lang="en-US" dirty="0" smtClean="0"/>
              <a:t>Shaped using wood molds</a:t>
            </a:r>
          </a:p>
          <a:p>
            <a:pPr lvl="1"/>
            <a:r>
              <a:rPr lang="en-US" dirty="0" smtClean="0"/>
              <a:t>High cost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</a:t>
            </a:r>
            <a:r>
              <a:rPr lang="en-US" dirty="0" smtClean="0"/>
              <a:t>Design</a:t>
            </a:r>
            <a:endParaRPr lang="en-US" dirty="0"/>
          </a:p>
        </p:txBody>
      </p:sp>
      <p:pic>
        <p:nvPicPr>
          <p:cNvPr id="5" name="Picture 4" descr="body.jpg"/>
          <p:cNvPicPr>
            <a:picLocks noChangeAspect="1"/>
          </p:cNvPicPr>
          <p:nvPr/>
        </p:nvPicPr>
        <p:blipFill>
          <a:blip r:embed="rId2" cstate="print"/>
          <a:srcRect l="18232" t="31111" r="18232" b="42223"/>
          <a:stretch>
            <a:fillRect/>
          </a:stretch>
        </p:blipFill>
        <p:spPr>
          <a:xfrm>
            <a:off x="457200" y="1979140"/>
            <a:ext cx="5410200" cy="1754659"/>
          </a:xfrm>
          <a:prstGeom prst="rect">
            <a:avLst/>
          </a:prstGeom>
        </p:spPr>
      </p:pic>
      <p:pic>
        <p:nvPicPr>
          <p:cNvPr id="4" name="Content Placeholder 3" descr="bott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1296" t="27602" r="24074" b="6295"/>
          <a:stretch>
            <a:fillRect/>
          </a:stretch>
        </p:blipFill>
        <p:spPr>
          <a:xfrm>
            <a:off x="4191000" y="3733800"/>
            <a:ext cx="4495800" cy="2743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Steering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2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Design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/>
              <a:t>Rack and Pinion Steering System</a:t>
            </a:r>
          </a:p>
          <a:p>
            <a:pPr lvl="1"/>
            <a:r>
              <a:rPr lang="en-US" sz="1800" dirty="0" smtClean="0"/>
              <a:t>Converts </a:t>
            </a:r>
            <a:r>
              <a:rPr lang="en-US" sz="1800" dirty="0"/>
              <a:t>the rotational motion of the steering wheel into the linear motion needed to turn the wheels.</a:t>
            </a:r>
          </a:p>
          <a:p>
            <a:pPr lvl="1">
              <a:buFontTx/>
              <a:buNone/>
            </a:pPr>
            <a:r>
              <a:rPr lang="en-US" sz="2400" dirty="0"/>
              <a:t> </a:t>
            </a:r>
          </a:p>
          <a:p>
            <a:pPr lvl="1"/>
            <a:r>
              <a:rPr lang="en-US" sz="1800" dirty="0"/>
              <a:t>It provides a gear reduction, making it easier to turn the wheels. </a:t>
            </a:r>
          </a:p>
        </p:txBody>
      </p:sp>
      <p:pic>
        <p:nvPicPr>
          <p:cNvPr id="4101" name="Picture 5" descr="steering-ra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2434431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November 2010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1621</Words>
  <Application>Microsoft Office PowerPoint</Application>
  <PresentationFormat>On-screen Show (4:3)</PresentationFormat>
  <Paragraphs>434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Flow</vt:lpstr>
      <vt:lpstr>Team #2  Solar Car Project</vt:lpstr>
      <vt:lpstr>Team Member</vt:lpstr>
      <vt:lpstr>Body</vt:lpstr>
      <vt:lpstr>Body</vt:lpstr>
      <vt:lpstr>Proposed Design</vt:lpstr>
      <vt:lpstr>Proposed Design </vt:lpstr>
      <vt:lpstr>Proposed Design</vt:lpstr>
      <vt:lpstr>Steering</vt:lpstr>
      <vt:lpstr>Proposed Design</vt:lpstr>
      <vt:lpstr>Statement of Work</vt:lpstr>
      <vt:lpstr>Statement of Work</vt:lpstr>
      <vt:lpstr>Braking System</vt:lpstr>
      <vt:lpstr>Proposed design</vt:lpstr>
      <vt:lpstr>Statement of Work</vt:lpstr>
      <vt:lpstr>Statement of Work</vt:lpstr>
      <vt:lpstr>Suspension</vt:lpstr>
      <vt:lpstr>Suspension</vt:lpstr>
      <vt:lpstr>Independent Suspension</vt:lpstr>
      <vt:lpstr>Front Suspension</vt:lpstr>
      <vt:lpstr>Double Wishbone</vt:lpstr>
      <vt:lpstr>Double Wishbone Advantages</vt:lpstr>
      <vt:lpstr>Roll and Camber Angle</vt:lpstr>
      <vt:lpstr>Rear Suspension</vt:lpstr>
      <vt:lpstr>Trailing Arm </vt:lpstr>
      <vt:lpstr>Suspension Design</vt:lpstr>
      <vt:lpstr>Suspension Testing</vt:lpstr>
      <vt:lpstr>CAD Testing Examples</vt:lpstr>
      <vt:lpstr>Power Generation</vt:lpstr>
      <vt:lpstr>Power Generation</vt:lpstr>
      <vt:lpstr>Cell, Module, Array</vt:lpstr>
      <vt:lpstr>Solar Power</vt:lpstr>
      <vt:lpstr>Solar Cell</vt:lpstr>
      <vt:lpstr>Solar Module</vt:lpstr>
      <vt:lpstr>Bypass Diode, Blocking Diode</vt:lpstr>
      <vt:lpstr>Solar Array</vt:lpstr>
      <vt:lpstr>MPPT</vt:lpstr>
      <vt:lpstr>Regenerative Braking</vt:lpstr>
      <vt:lpstr>Control System</vt:lpstr>
      <vt:lpstr>Overview</vt:lpstr>
      <vt:lpstr>Master Control Unit</vt:lpstr>
      <vt:lpstr>Dashboard</vt:lpstr>
      <vt:lpstr>Dashboard</vt:lpstr>
      <vt:lpstr>Management system</vt:lpstr>
      <vt:lpstr>Overview</vt:lpstr>
      <vt:lpstr>Protection Circuit</vt:lpstr>
      <vt:lpstr>Battery Management System(BMS)</vt:lpstr>
      <vt:lpstr>Voltage Protection</vt:lpstr>
      <vt:lpstr>Current Protection</vt:lpstr>
      <vt:lpstr>Temperature Protection</vt:lpstr>
      <vt:lpstr>State of Charge (SOC)</vt:lpstr>
      <vt:lpstr>Power Control</vt:lpstr>
      <vt:lpstr>Budget &amp; Schedule</vt:lpstr>
      <vt:lpstr>Budget</vt:lpstr>
      <vt:lpstr>Major Milestones</vt:lpstr>
      <vt:lpstr>Questions???</vt:lpstr>
      <vt:lpstr>Appendix</vt:lpstr>
      <vt:lpstr>Over-steer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</dc:creator>
  <cp:lastModifiedBy>cmstest</cp:lastModifiedBy>
  <cp:revision>22</cp:revision>
  <dcterms:created xsi:type="dcterms:W3CDTF">2010-10-31T18:34:26Z</dcterms:created>
  <dcterms:modified xsi:type="dcterms:W3CDTF">2010-11-03T18:36:39Z</dcterms:modified>
</cp:coreProperties>
</file>